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sldIdLst>
    <p:sldId id="305" r:id="rId5"/>
    <p:sldId id="311" r:id="rId6"/>
    <p:sldId id="312" r:id="rId7"/>
    <p:sldId id="321" r:id="rId8"/>
    <p:sldId id="329" r:id="rId9"/>
    <p:sldId id="322" r:id="rId10"/>
    <p:sldId id="318" r:id="rId11"/>
    <p:sldId id="320" r:id="rId12"/>
    <p:sldId id="319" r:id="rId13"/>
    <p:sldId id="316" r:id="rId14"/>
    <p:sldId id="317" r:id="rId15"/>
    <p:sldId id="315" r:id="rId16"/>
    <p:sldId id="313" r:id="rId17"/>
    <p:sldId id="324" r:id="rId18"/>
    <p:sldId id="325" r:id="rId19"/>
    <p:sldId id="330" r:id="rId20"/>
    <p:sldId id="327" r:id="rId21"/>
    <p:sldId id="328"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19" autoAdjust="0"/>
  </p:normalViewPr>
  <p:slideViewPr>
    <p:cSldViewPr snapToGrid="0">
      <p:cViewPr varScale="1">
        <p:scale>
          <a:sx n="85" d="100"/>
          <a:sy n="85" d="100"/>
        </p:scale>
        <p:origin x="590"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UHI SRIVASTAV" userId="e5bf27a48ad3b7db" providerId="LiveId" clId="{B42CA7B5-0211-4B95-B78E-F5D9361B32D6}"/>
    <pc:docChg chg="undo custSel addSld delSld modSld sldOrd">
      <pc:chgData name="JUHI SRIVASTAV" userId="e5bf27a48ad3b7db" providerId="LiveId" clId="{B42CA7B5-0211-4B95-B78E-F5D9361B32D6}" dt="2023-08-05T11:52:23.881" v="3704" actId="1036"/>
      <pc:docMkLst>
        <pc:docMk/>
      </pc:docMkLst>
      <pc:sldChg chg="modSp mod">
        <pc:chgData name="JUHI SRIVASTAV" userId="e5bf27a48ad3b7db" providerId="LiveId" clId="{B42CA7B5-0211-4B95-B78E-F5D9361B32D6}" dt="2023-08-05T11:52:23.881" v="3704" actId="1036"/>
        <pc:sldMkLst>
          <pc:docMk/>
          <pc:sldMk cId="1946576508" sldId="305"/>
        </pc:sldMkLst>
        <pc:picChg chg="mod">
          <ac:chgData name="JUHI SRIVASTAV" userId="e5bf27a48ad3b7db" providerId="LiveId" clId="{B42CA7B5-0211-4B95-B78E-F5D9361B32D6}" dt="2023-08-05T11:52:23.881" v="3704" actId="1036"/>
          <ac:picMkLst>
            <pc:docMk/>
            <pc:sldMk cId="1946576508" sldId="305"/>
            <ac:picMk id="6" creationId="{CA05AC74-6838-4CD9-B157-B3BB3E2F5415}"/>
          </ac:picMkLst>
        </pc:picChg>
      </pc:sldChg>
      <pc:sldChg chg="modSp mod">
        <pc:chgData name="JUHI SRIVASTAV" userId="e5bf27a48ad3b7db" providerId="LiveId" clId="{B42CA7B5-0211-4B95-B78E-F5D9361B32D6}" dt="2023-06-24T03:57:08.982" v="2452" actId="20577"/>
        <pc:sldMkLst>
          <pc:docMk/>
          <pc:sldMk cId="651443823" sldId="311"/>
        </pc:sldMkLst>
        <pc:graphicFrameChg chg="mod">
          <ac:chgData name="JUHI SRIVASTAV" userId="e5bf27a48ad3b7db" providerId="LiveId" clId="{B42CA7B5-0211-4B95-B78E-F5D9361B32D6}" dt="2023-06-24T03:57:08.982" v="2452" actId="20577"/>
          <ac:graphicFrameMkLst>
            <pc:docMk/>
            <pc:sldMk cId="651443823" sldId="311"/>
            <ac:graphicFrameMk id="5" creationId="{D6E2B9AC-73A3-4B9A-84F6-A0F50427C9AE}"/>
          </ac:graphicFrameMkLst>
        </pc:graphicFrameChg>
      </pc:sldChg>
      <pc:sldChg chg="modSp mod modClrScheme modAnim chgLayout">
        <pc:chgData name="JUHI SRIVASTAV" userId="e5bf27a48ad3b7db" providerId="LiveId" clId="{B42CA7B5-0211-4B95-B78E-F5D9361B32D6}" dt="2023-06-24T04:46:39.807" v="2832"/>
        <pc:sldMkLst>
          <pc:docMk/>
          <pc:sldMk cId="1232620969" sldId="312"/>
        </pc:sldMkLst>
        <pc:spChg chg="mod ord">
          <ac:chgData name="JUHI SRIVASTAV" userId="e5bf27a48ad3b7db" providerId="LiveId" clId="{B42CA7B5-0211-4B95-B78E-F5D9361B32D6}" dt="2023-06-24T03:02:42.950" v="1718" actId="207"/>
          <ac:spMkLst>
            <pc:docMk/>
            <pc:sldMk cId="1232620969" sldId="312"/>
            <ac:spMk id="2" creationId="{67F7591B-96F0-8FBF-CF1B-22A149774635}"/>
          </ac:spMkLst>
        </pc:spChg>
        <pc:spChg chg="mod ord">
          <ac:chgData name="JUHI SRIVASTAV" userId="e5bf27a48ad3b7db" providerId="LiveId" clId="{B42CA7B5-0211-4B95-B78E-F5D9361B32D6}" dt="2023-06-24T01:50:55.273" v="365" actId="700"/>
          <ac:spMkLst>
            <pc:docMk/>
            <pc:sldMk cId="1232620969" sldId="312"/>
            <ac:spMk id="4" creationId="{8C9D3606-34B7-95E6-CBFE-4926AD30645F}"/>
          </ac:spMkLst>
        </pc:spChg>
      </pc:sldChg>
      <pc:sldChg chg="modSp new mod modAnim">
        <pc:chgData name="JUHI SRIVASTAV" userId="e5bf27a48ad3b7db" providerId="LiveId" clId="{B42CA7B5-0211-4B95-B78E-F5D9361B32D6}" dt="2023-06-24T04:48:00.567" v="2837"/>
        <pc:sldMkLst>
          <pc:docMk/>
          <pc:sldMk cId="4029373403" sldId="313"/>
        </pc:sldMkLst>
        <pc:spChg chg="mod">
          <ac:chgData name="JUHI SRIVASTAV" userId="e5bf27a48ad3b7db" providerId="LiveId" clId="{B42CA7B5-0211-4B95-B78E-F5D9361B32D6}" dt="2023-06-24T04:05:04.943" v="2501" actId="1076"/>
          <ac:spMkLst>
            <pc:docMk/>
            <pc:sldMk cId="4029373403" sldId="313"/>
            <ac:spMk id="2" creationId="{8FEF3324-B2F6-A789-11E0-16A3116C25F9}"/>
          </ac:spMkLst>
        </pc:spChg>
        <pc:spChg chg="mod">
          <ac:chgData name="JUHI SRIVASTAV" userId="e5bf27a48ad3b7db" providerId="LiveId" clId="{B42CA7B5-0211-4B95-B78E-F5D9361B32D6}" dt="2023-06-24T04:08:19.824" v="2520" actId="27636"/>
          <ac:spMkLst>
            <pc:docMk/>
            <pc:sldMk cId="4029373403" sldId="313"/>
            <ac:spMk id="3" creationId="{0DC011FF-0AF9-0230-D0F0-9D20A7C7ECD5}"/>
          </ac:spMkLst>
        </pc:spChg>
      </pc:sldChg>
      <pc:sldChg chg="addSp delSp modSp new del mod">
        <pc:chgData name="JUHI SRIVASTAV" userId="e5bf27a48ad3b7db" providerId="LiveId" clId="{B42CA7B5-0211-4B95-B78E-F5D9361B32D6}" dt="2023-06-23T13:43:02.923" v="106" actId="2696"/>
        <pc:sldMkLst>
          <pc:docMk/>
          <pc:sldMk cId="1375007" sldId="314"/>
        </pc:sldMkLst>
        <pc:spChg chg="add del">
          <ac:chgData name="JUHI SRIVASTAV" userId="e5bf27a48ad3b7db" providerId="LiveId" clId="{B42CA7B5-0211-4B95-B78E-F5D9361B32D6}" dt="2023-06-23T13:40:18.941" v="85" actId="22"/>
          <ac:spMkLst>
            <pc:docMk/>
            <pc:sldMk cId="1375007" sldId="314"/>
            <ac:spMk id="3" creationId="{2897F0CA-A748-DEFD-C6A5-5B07AE77742B}"/>
          </ac:spMkLst>
        </pc:spChg>
        <pc:spChg chg="add mod">
          <ac:chgData name="JUHI SRIVASTAV" userId="e5bf27a48ad3b7db" providerId="LiveId" clId="{B42CA7B5-0211-4B95-B78E-F5D9361B32D6}" dt="2023-06-23T13:42:27.669" v="96" actId="5793"/>
          <ac:spMkLst>
            <pc:docMk/>
            <pc:sldMk cId="1375007" sldId="314"/>
            <ac:spMk id="5" creationId="{5B4C1402-E291-041D-5365-C20F7C4A7204}"/>
          </ac:spMkLst>
        </pc:spChg>
        <pc:spChg chg="add del mod">
          <ac:chgData name="JUHI SRIVASTAV" userId="e5bf27a48ad3b7db" providerId="LiveId" clId="{B42CA7B5-0211-4B95-B78E-F5D9361B32D6}" dt="2023-06-23T13:42:53.684" v="105"/>
          <ac:spMkLst>
            <pc:docMk/>
            <pc:sldMk cId="1375007" sldId="314"/>
            <ac:spMk id="7" creationId="{F7D43EAB-5FEF-BAD5-E78E-DB115866C386}"/>
          </ac:spMkLst>
        </pc:spChg>
      </pc:sldChg>
      <pc:sldChg chg="modSp new del mod">
        <pc:chgData name="JUHI SRIVASTAV" userId="e5bf27a48ad3b7db" providerId="LiveId" clId="{B42CA7B5-0211-4B95-B78E-F5D9361B32D6}" dt="2023-06-24T04:33:39.597" v="2744" actId="2696"/>
        <pc:sldMkLst>
          <pc:docMk/>
          <pc:sldMk cId="460020138" sldId="314"/>
        </pc:sldMkLst>
        <pc:spChg chg="mod">
          <ac:chgData name="JUHI SRIVASTAV" userId="e5bf27a48ad3b7db" providerId="LiveId" clId="{B42CA7B5-0211-4B95-B78E-F5D9361B32D6}" dt="2023-06-23T13:48:08.584" v="114" actId="20577"/>
          <ac:spMkLst>
            <pc:docMk/>
            <pc:sldMk cId="460020138" sldId="314"/>
            <ac:spMk id="2" creationId="{A0D90AD5-E56A-3D85-8419-0AD8C3A64FDE}"/>
          </ac:spMkLst>
        </pc:spChg>
        <pc:spChg chg="mod">
          <ac:chgData name="JUHI SRIVASTAV" userId="e5bf27a48ad3b7db" providerId="LiveId" clId="{B42CA7B5-0211-4B95-B78E-F5D9361B32D6}" dt="2023-06-23T13:45:30.444" v="112" actId="207"/>
          <ac:spMkLst>
            <pc:docMk/>
            <pc:sldMk cId="460020138" sldId="314"/>
            <ac:spMk id="3" creationId="{BCFB4640-7B00-9671-B05F-25050A3CB214}"/>
          </ac:spMkLst>
        </pc:spChg>
      </pc:sldChg>
      <pc:sldChg chg="modSp new mod ord modAnim">
        <pc:chgData name="JUHI SRIVASTAV" userId="e5bf27a48ad3b7db" providerId="LiveId" clId="{B42CA7B5-0211-4B95-B78E-F5D9361B32D6}" dt="2023-06-24T04:47:52.002" v="2836"/>
        <pc:sldMkLst>
          <pc:docMk/>
          <pc:sldMk cId="3873943440" sldId="315"/>
        </pc:sldMkLst>
        <pc:spChg chg="mod">
          <ac:chgData name="JUHI SRIVASTAV" userId="e5bf27a48ad3b7db" providerId="LiveId" clId="{B42CA7B5-0211-4B95-B78E-F5D9361B32D6}" dt="2023-06-23T13:49:54.870" v="152" actId="20577"/>
          <ac:spMkLst>
            <pc:docMk/>
            <pc:sldMk cId="3873943440" sldId="315"/>
            <ac:spMk id="2" creationId="{72183DD9-2590-3A90-8D22-FA648574AE8E}"/>
          </ac:spMkLst>
        </pc:spChg>
        <pc:spChg chg="mod">
          <ac:chgData name="JUHI SRIVASTAV" userId="e5bf27a48ad3b7db" providerId="LiveId" clId="{B42CA7B5-0211-4B95-B78E-F5D9361B32D6}" dt="2023-06-24T04:34:19.272" v="2753" actId="20577"/>
          <ac:spMkLst>
            <pc:docMk/>
            <pc:sldMk cId="3873943440" sldId="315"/>
            <ac:spMk id="3" creationId="{B47DECA3-223F-AF21-744E-F750C955CA94}"/>
          </ac:spMkLst>
        </pc:spChg>
      </pc:sldChg>
      <pc:sldChg chg="modSp new mod ord modAnim">
        <pc:chgData name="JUHI SRIVASTAV" userId="e5bf27a48ad3b7db" providerId="LiveId" clId="{B42CA7B5-0211-4B95-B78E-F5D9361B32D6}" dt="2023-06-24T04:47:41.331" v="2835"/>
        <pc:sldMkLst>
          <pc:docMk/>
          <pc:sldMk cId="377550683" sldId="316"/>
        </pc:sldMkLst>
        <pc:spChg chg="mod">
          <ac:chgData name="JUHI SRIVASTAV" userId="e5bf27a48ad3b7db" providerId="LiveId" clId="{B42CA7B5-0211-4B95-B78E-F5D9361B32D6}" dt="2023-06-24T04:47:31.225" v="2834" actId="1076"/>
          <ac:spMkLst>
            <pc:docMk/>
            <pc:sldMk cId="377550683" sldId="316"/>
            <ac:spMk id="2" creationId="{45521A18-6349-CD42-64A1-E636BD61516D}"/>
          </ac:spMkLst>
        </pc:spChg>
        <pc:spChg chg="mod">
          <ac:chgData name="JUHI SRIVASTAV" userId="e5bf27a48ad3b7db" providerId="LiveId" clId="{B42CA7B5-0211-4B95-B78E-F5D9361B32D6}" dt="2023-06-24T03:59:29.737" v="2461" actId="27636"/>
          <ac:spMkLst>
            <pc:docMk/>
            <pc:sldMk cId="377550683" sldId="316"/>
            <ac:spMk id="3" creationId="{7C995ADA-4109-E5C8-6D1C-68E075935699}"/>
          </ac:spMkLst>
        </pc:spChg>
      </pc:sldChg>
      <pc:sldChg chg="addSp delSp modSp new del mod">
        <pc:chgData name="JUHI SRIVASTAV" userId="e5bf27a48ad3b7db" providerId="LiveId" clId="{B42CA7B5-0211-4B95-B78E-F5D9361B32D6}" dt="2023-06-24T01:08:33.944" v="274" actId="47"/>
        <pc:sldMkLst>
          <pc:docMk/>
          <pc:sldMk cId="628238749" sldId="316"/>
        </pc:sldMkLst>
        <pc:spChg chg="mod">
          <ac:chgData name="JUHI SRIVASTAV" userId="e5bf27a48ad3b7db" providerId="LiveId" clId="{B42CA7B5-0211-4B95-B78E-F5D9361B32D6}" dt="2023-06-24T01:08:15.537" v="270" actId="14100"/>
          <ac:spMkLst>
            <pc:docMk/>
            <pc:sldMk cId="628238749" sldId="316"/>
            <ac:spMk id="2" creationId="{47F11AF0-8405-DFCC-49F3-C5E72026FEDF}"/>
          </ac:spMkLst>
        </pc:spChg>
        <pc:spChg chg="mod">
          <ac:chgData name="JUHI SRIVASTAV" userId="e5bf27a48ad3b7db" providerId="LiveId" clId="{B42CA7B5-0211-4B95-B78E-F5D9361B32D6}" dt="2023-06-24T01:08:24.956" v="273" actId="14100"/>
          <ac:spMkLst>
            <pc:docMk/>
            <pc:sldMk cId="628238749" sldId="316"/>
            <ac:spMk id="3" creationId="{BDE603A8-E101-AC44-61BA-D197323D7D17}"/>
          </ac:spMkLst>
        </pc:spChg>
        <pc:spChg chg="add del">
          <ac:chgData name="JUHI SRIVASTAV" userId="e5bf27a48ad3b7db" providerId="LiveId" clId="{B42CA7B5-0211-4B95-B78E-F5D9361B32D6}" dt="2023-06-24T01:06:39.275" v="228"/>
          <ac:spMkLst>
            <pc:docMk/>
            <pc:sldMk cId="628238749" sldId="316"/>
            <ac:spMk id="4" creationId="{644899C7-B018-87C8-B6B7-4092E1EE5210}"/>
          </ac:spMkLst>
        </pc:spChg>
        <pc:spChg chg="add del mod">
          <ac:chgData name="JUHI SRIVASTAV" userId="e5bf27a48ad3b7db" providerId="LiveId" clId="{B42CA7B5-0211-4B95-B78E-F5D9361B32D6}" dt="2023-06-24T01:06:38.343" v="226"/>
          <ac:spMkLst>
            <pc:docMk/>
            <pc:sldMk cId="628238749" sldId="316"/>
            <ac:spMk id="5" creationId="{1BF03282-3434-866A-578D-3ECA1C0625B5}"/>
          </ac:spMkLst>
        </pc:spChg>
        <pc:spChg chg="add del">
          <ac:chgData name="JUHI SRIVASTAV" userId="e5bf27a48ad3b7db" providerId="LiveId" clId="{B42CA7B5-0211-4B95-B78E-F5D9361B32D6}" dt="2023-06-24T01:06:49.073" v="232"/>
          <ac:spMkLst>
            <pc:docMk/>
            <pc:sldMk cId="628238749" sldId="316"/>
            <ac:spMk id="6" creationId="{F7719CAC-D57E-6A87-D0C1-6871D79E871D}"/>
          </ac:spMkLst>
        </pc:spChg>
        <pc:spChg chg="add del">
          <ac:chgData name="JUHI SRIVASTAV" userId="e5bf27a48ad3b7db" providerId="LiveId" clId="{B42CA7B5-0211-4B95-B78E-F5D9361B32D6}" dt="2023-06-24T01:06:57.249" v="234"/>
          <ac:spMkLst>
            <pc:docMk/>
            <pc:sldMk cId="628238749" sldId="316"/>
            <ac:spMk id="7" creationId="{D41BFD8B-2B1B-674B-6AA8-9A08A259D29E}"/>
          </ac:spMkLst>
        </pc:spChg>
        <pc:spChg chg="add del">
          <ac:chgData name="JUHI SRIVASTAV" userId="e5bf27a48ad3b7db" providerId="LiveId" clId="{B42CA7B5-0211-4B95-B78E-F5D9361B32D6}" dt="2023-06-24T01:07:04.632" v="236"/>
          <ac:spMkLst>
            <pc:docMk/>
            <pc:sldMk cId="628238749" sldId="316"/>
            <ac:spMk id="8" creationId="{9F9F9E54-9885-22C3-4022-A0FC865A488D}"/>
          </ac:spMkLst>
        </pc:spChg>
        <pc:spChg chg="add del">
          <ac:chgData name="JUHI SRIVASTAV" userId="e5bf27a48ad3b7db" providerId="LiveId" clId="{B42CA7B5-0211-4B95-B78E-F5D9361B32D6}" dt="2023-06-24T01:07:15.061" v="241"/>
          <ac:spMkLst>
            <pc:docMk/>
            <pc:sldMk cId="628238749" sldId="316"/>
            <ac:spMk id="9" creationId="{CBDAA35F-6254-DC67-6D9A-5B34F961C59D}"/>
          </ac:spMkLst>
        </pc:spChg>
        <pc:spChg chg="add del">
          <ac:chgData name="JUHI SRIVASTAV" userId="e5bf27a48ad3b7db" providerId="LiveId" clId="{B42CA7B5-0211-4B95-B78E-F5D9361B32D6}" dt="2023-06-24T01:07:35.992" v="259"/>
          <ac:spMkLst>
            <pc:docMk/>
            <pc:sldMk cId="628238749" sldId="316"/>
            <ac:spMk id="10" creationId="{0463AD7A-AD33-F560-EC80-DA2DDB423E13}"/>
          </ac:spMkLst>
        </pc:spChg>
        <pc:spChg chg="add del">
          <ac:chgData name="JUHI SRIVASTAV" userId="e5bf27a48ad3b7db" providerId="LiveId" clId="{B42CA7B5-0211-4B95-B78E-F5D9361B32D6}" dt="2023-06-24T01:07:51.713" v="267"/>
          <ac:spMkLst>
            <pc:docMk/>
            <pc:sldMk cId="628238749" sldId="316"/>
            <ac:spMk id="11" creationId="{1C245DB3-6406-8577-72ED-909918FEB233}"/>
          </ac:spMkLst>
        </pc:spChg>
        <pc:spChg chg="add del">
          <ac:chgData name="JUHI SRIVASTAV" userId="e5bf27a48ad3b7db" providerId="LiveId" clId="{B42CA7B5-0211-4B95-B78E-F5D9361B32D6}" dt="2023-06-24T01:08:08.641" v="269"/>
          <ac:spMkLst>
            <pc:docMk/>
            <pc:sldMk cId="628238749" sldId="316"/>
            <ac:spMk id="12" creationId="{D3A311B8-DBCC-0146-FEFB-CB9674A888C0}"/>
          </ac:spMkLst>
        </pc:spChg>
        <pc:spChg chg="add del">
          <ac:chgData name="JUHI SRIVASTAV" userId="e5bf27a48ad3b7db" providerId="LiveId" clId="{B42CA7B5-0211-4B95-B78E-F5D9361B32D6}" dt="2023-06-24T01:08:20.152" v="272"/>
          <ac:spMkLst>
            <pc:docMk/>
            <pc:sldMk cId="628238749" sldId="316"/>
            <ac:spMk id="13" creationId="{C5CCA9E5-73A3-C110-6C2A-5FD701CDA64D}"/>
          </ac:spMkLst>
        </pc:spChg>
      </pc:sldChg>
      <pc:sldChg chg="modSp new mod ord">
        <pc:chgData name="JUHI SRIVASTAV" userId="e5bf27a48ad3b7db" providerId="LiveId" clId="{B42CA7B5-0211-4B95-B78E-F5D9361B32D6}" dt="2023-06-24T04:00:08.784" v="2465" actId="14100"/>
        <pc:sldMkLst>
          <pc:docMk/>
          <pc:sldMk cId="299274030" sldId="317"/>
        </pc:sldMkLst>
        <pc:spChg chg="mod">
          <ac:chgData name="JUHI SRIVASTAV" userId="e5bf27a48ad3b7db" providerId="LiveId" clId="{B42CA7B5-0211-4B95-B78E-F5D9361B32D6}" dt="2023-06-24T03:06:35.489" v="1739" actId="20577"/>
          <ac:spMkLst>
            <pc:docMk/>
            <pc:sldMk cId="299274030" sldId="317"/>
            <ac:spMk id="2" creationId="{347222A8-6C9B-69DF-4034-E3298D5F220E}"/>
          </ac:spMkLst>
        </pc:spChg>
        <pc:spChg chg="mod">
          <ac:chgData name="JUHI SRIVASTAV" userId="e5bf27a48ad3b7db" providerId="LiveId" clId="{B42CA7B5-0211-4B95-B78E-F5D9361B32D6}" dt="2023-06-24T04:00:08.784" v="2465" actId="14100"/>
          <ac:spMkLst>
            <pc:docMk/>
            <pc:sldMk cId="299274030" sldId="317"/>
            <ac:spMk id="3" creationId="{19352DD9-844B-28FD-B9C9-08D63410BCD3}"/>
          </ac:spMkLst>
        </pc:spChg>
      </pc:sldChg>
      <pc:sldChg chg="addSp delSp modSp new del">
        <pc:chgData name="JUHI SRIVASTAV" userId="e5bf27a48ad3b7db" providerId="LiveId" clId="{B42CA7B5-0211-4B95-B78E-F5D9361B32D6}" dt="2023-06-24T01:14:51.432" v="322" actId="47"/>
        <pc:sldMkLst>
          <pc:docMk/>
          <pc:sldMk cId="2321494681" sldId="317"/>
        </pc:sldMkLst>
        <pc:spChg chg="del">
          <ac:chgData name="JUHI SRIVASTAV" userId="e5bf27a48ad3b7db" providerId="LiveId" clId="{B42CA7B5-0211-4B95-B78E-F5D9361B32D6}" dt="2023-06-24T01:14:37.783" v="320"/>
          <ac:spMkLst>
            <pc:docMk/>
            <pc:sldMk cId="2321494681" sldId="317"/>
            <ac:spMk id="3" creationId="{BA1AA7C4-AA5A-E0B4-2CA9-AEDC8057A1F9}"/>
          </ac:spMkLst>
        </pc:spChg>
        <pc:spChg chg="add mod">
          <ac:chgData name="JUHI SRIVASTAV" userId="e5bf27a48ad3b7db" providerId="LiveId" clId="{B42CA7B5-0211-4B95-B78E-F5D9361B32D6}" dt="2023-06-24T01:14:37.783" v="320"/>
          <ac:spMkLst>
            <pc:docMk/>
            <pc:sldMk cId="2321494681" sldId="317"/>
            <ac:spMk id="4" creationId="{9CEE5C95-B8D6-8A23-ADC2-50D6737AACAB}"/>
          </ac:spMkLst>
        </pc:spChg>
        <pc:spChg chg="add">
          <ac:chgData name="JUHI SRIVASTAV" userId="e5bf27a48ad3b7db" providerId="LiveId" clId="{B42CA7B5-0211-4B95-B78E-F5D9361B32D6}" dt="2023-06-24T01:14:44.046" v="321"/>
          <ac:spMkLst>
            <pc:docMk/>
            <pc:sldMk cId="2321494681" sldId="317"/>
            <ac:spMk id="5" creationId="{979B1445-FE86-FE11-3063-B50921EB08FE}"/>
          </ac:spMkLst>
        </pc:spChg>
      </pc:sldChg>
      <pc:sldChg chg="addSp delSp modSp new del">
        <pc:chgData name="JUHI SRIVASTAV" userId="e5bf27a48ad3b7db" providerId="LiveId" clId="{B42CA7B5-0211-4B95-B78E-F5D9361B32D6}" dt="2023-06-24T01:16:09.446" v="325" actId="47"/>
        <pc:sldMkLst>
          <pc:docMk/>
          <pc:sldMk cId="2987831542" sldId="317"/>
        </pc:sldMkLst>
        <pc:spChg chg="del">
          <ac:chgData name="JUHI SRIVASTAV" userId="e5bf27a48ad3b7db" providerId="LiveId" clId="{B42CA7B5-0211-4B95-B78E-F5D9361B32D6}" dt="2023-06-24T01:16:00.350" v="324"/>
          <ac:spMkLst>
            <pc:docMk/>
            <pc:sldMk cId="2987831542" sldId="317"/>
            <ac:spMk id="3" creationId="{27AA7BDA-5AF0-C58F-7894-84E4D6C64288}"/>
          </ac:spMkLst>
        </pc:spChg>
        <pc:spChg chg="add mod">
          <ac:chgData name="JUHI SRIVASTAV" userId="e5bf27a48ad3b7db" providerId="LiveId" clId="{B42CA7B5-0211-4B95-B78E-F5D9361B32D6}" dt="2023-06-24T01:16:00.350" v="324"/>
          <ac:spMkLst>
            <pc:docMk/>
            <pc:sldMk cId="2987831542" sldId="317"/>
            <ac:spMk id="4" creationId="{6D670599-2A42-6A41-3B45-C38CC2FB075C}"/>
          </ac:spMkLst>
        </pc:spChg>
      </pc:sldChg>
      <pc:sldChg chg="modSp new del mod">
        <pc:chgData name="JUHI SRIVASTAV" userId="e5bf27a48ad3b7db" providerId="LiveId" clId="{B42CA7B5-0211-4B95-B78E-F5D9361B32D6}" dt="2023-06-24T01:08:36.954" v="275" actId="47"/>
        <pc:sldMkLst>
          <pc:docMk/>
          <pc:sldMk cId="3051481372" sldId="317"/>
        </pc:sldMkLst>
        <pc:spChg chg="mod">
          <ac:chgData name="JUHI SRIVASTAV" userId="e5bf27a48ad3b7db" providerId="LiveId" clId="{B42CA7B5-0211-4B95-B78E-F5D9361B32D6}" dt="2023-06-24T01:02:51.666" v="206" actId="20577"/>
          <ac:spMkLst>
            <pc:docMk/>
            <pc:sldMk cId="3051481372" sldId="317"/>
            <ac:spMk id="2" creationId="{E54F9717-E9B3-14B4-7E82-7DB9B9844226}"/>
          </ac:spMkLst>
        </pc:spChg>
        <pc:spChg chg="mod">
          <ac:chgData name="JUHI SRIVASTAV" userId="e5bf27a48ad3b7db" providerId="LiveId" clId="{B42CA7B5-0211-4B95-B78E-F5D9361B32D6}" dt="2023-06-24T01:02:35.439" v="199"/>
          <ac:spMkLst>
            <pc:docMk/>
            <pc:sldMk cId="3051481372" sldId="317"/>
            <ac:spMk id="3" creationId="{8E2D8C44-969C-FFCD-6956-218627D0DC79}"/>
          </ac:spMkLst>
        </pc:spChg>
      </pc:sldChg>
      <pc:sldChg chg="new del">
        <pc:chgData name="JUHI SRIVASTAV" userId="e5bf27a48ad3b7db" providerId="LiveId" clId="{B42CA7B5-0211-4B95-B78E-F5D9361B32D6}" dt="2023-06-24T01:50:23.506" v="363" actId="47"/>
        <pc:sldMkLst>
          <pc:docMk/>
          <pc:sldMk cId="1507450609" sldId="318"/>
        </pc:sldMkLst>
      </pc:sldChg>
      <pc:sldChg chg="addSp delSp modSp new mod">
        <pc:chgData name="JUHI SRIVASTAV" userId="e5bf27a48ad3b7db" providerId="LiveId" clId="{B42CA7B5-0211-4B95-B78E-F5D9361B32D6}" dt="2023-06-24T03:41:29.974" v="2398" actId="14100"/>
        <pc:sldMkLst>
          <pc:docMk/>
          <pc:sldMk cId="2931333420" sldId="318"/>
        </pc:sldMkLst>
        <pc:spChg chg="add mod">
          <ac:chgData name="JUHI SRIVASTAV" userId="e5bf27a48ad3b7db" providerId="LiveId" clId="{B42CA7B5-0211-4B95-B78E-F5D9361B32D6}" dt="2023-06-24T02:02:25.947" v="555" actId="20577"/>
          <ac:spMkLst>
            <pc:docMk/>
            <pc:sldMk cId="2931333420" sldId="318"/>
            <ac:spMk id="6" creationId="{E5632E98-27CC-1643-10E7-4D0D9FEBC31E}"/>
          </ac:spMkLst>
        </pc:spChg>
        <pc:spChg chg="add del mod">
          <ac:chgData name="JUHI SRIVASTAV" userId="e5bf27a48ad3b7db" providerId="LiveId" clId="{B42CA7B5-0211-4B95-B78E-F5D9361B32D6}" dt="2023-06-24T01:59:58.866" v="436" actId="478"/>
          <ac:spMkLst>
            <pc:docMk/>
            <pc:sldMk cId="2931333420" sldId="318"/>
            <ac:spMk id="10" creationId="{9957B3A0-28CA-ACFC-3A0B-A3A0592E73F0}"/>
          </ac:spMkLst>
        </pc:spChg>
        <pc:spChg chg="add del mod">
          <ac:chgData name="JUHI SRIVASTAV" userId="e5bf27a48ad3b7db" providerId="LiveId" clId="{B42CA7B5-0211-4B95-B78E-F5D9361B32D6}" dt="2023-06-24T02:02:15.432" v="554" actId="21"/>
          <ac:spMkLst>
            <pc:docMk/>
            <pc:sldMk cId="2931333420" sldId="318"/>
            <ac:spMk id="13" creationId="{3C5F88CF-FEA7-D404-C2B6-E45ACDF99D5C}"/>
          </ac:spMkLst>
        </pc:spChg>
        <pc:spChg chg="add del mod">
          <ac:chgData name="JUHI SRIVASTAV" userId="e5bf27a48ad3b7db" providerId="LiveId" clId="{B42CA7B5-0211-4B95-B78E-F5D9361B32D6}" dt="2023-06-24T02:00:42.635" v="478" actId="478"/>
          <ac:spMkLst>
            <pc:docMk/>
            <pc:sldMk cId="2931333420" sldId="318"/>
            <ac:spMk id="14" creationId="{A423F314-3471-637F-DE96-C83DF95FDB02}"/>
          </ac:spMkLst>
        </pc:spChg>
        <pc:spChg chg="add mod">
          <ac:chgData name="JUHI SRIVASTAV" userId="e5bf27a48ad3b7db" providerId="LiveId" clId="{B42CA7B5-0211-4B95-B78E-F5D9361B32D6}" dt="2023-06-24T02:07:55.344" v="723" actId="20577"/>
          <ac:spMkLst>
            <pc:docMk/>
            <pc:sldMk cId="2931333420" sldId="318"/>
            <ac:spMk id="17" creationId="{BCB8BE54-3CDF-D909-9F0D-A3BD1B97392D}"/>
          </ac:spMkLst>
        </pc:spChg>
        <pc:spChg chg="add mod">
          <ac:chgData name="JUHI SRIVASTAV" userId="e5bf27a48ad3b7db" providerId="LiveId" clId="{B42CA7B5-0211-4B95-B78E-F5D9361B32D6}" dt="2023-06-24T02:02:02.083" v="553" actId="20577"/>
          <ac:spMkLst>
            <pc:docMk/>
            <pc:sldMk cId="2931333420" sldId="318"/>
            <ac:spMk id="18" creationId="{3AA7E1D0-81A7-C8FA-BBF6-A6FCA3E151E5}"/>
          </ac:spMkLst>
        </pc:spChg>
        <pc:spChg chg="add del mod">
          <ac:chgData name="JUHI SRIVASTAV" userId="e5bf27a48ad3b7db" providerId="LiveId" clId="{B42CA7B5-0211-4B95-B78E-F5D9361B32D6}" dt="2023-06-24T03:03:24.870" v="1722" actId="21"/>
          <ac:spMkLst>
            <pc:docMk/>
            <pc:sldMk cId="2931333420" sldId="318"/>
            <ac:spMk id="25" creationId="{E83E16A5-CED4-8DC0-822E-D2D48AA12723}"/>
          </ac:spMkLst>
        </pc:spChg>
        <pc:spChg chg="add mod">
          <ac:chgData name="JUHI SRIVASTAV" userId="e5bf27a48ad3b7db" providerId="LiveId" clId="{B42CA7B5-0211-4B95-B78E-F5D9361B32D6}" dt="2023-06-24T03:03:55.473" v="1728" actId="14100"/>
          <ac:spMkLst>
            <pc:docMk/>
            <pc:sldMk cId="2931333420" sldId="318"/>
            <ac:spMk id="28" creationId="{BF86F1A9-EB26-A648-DD6D-75B277C471D8}"/>
          </ac:spMkLst>
        </pc:spChg>
        <pc:spChg chg="add mod">
          <ac:chgData name="JUHI SRIVASTAV" userId="e5bf27a48ad3b7db" providerId="LiveId" clId="{B42CA7B5-0211-4B95-B78E-F5D9361B32D6}" dt="2023-06-24T03:41:20.598" v="2396" actId="14100"/>
          <ac:spMkLst>
            <pc:docMk/>
            <pc:sldMk cId="2931333420" sldId="318"/>
            <ac:spMk id="29" creationId="{E408CAF4-BF38-CAF6-DEE1-EB7DA16F329D}"/>
          </ac:spMkLst>
        </pc:spChg>
        <pc:spChg chg="add mod">
          <ac:chgData name="JUHI SRIVASTAV" userId="e5bf27a48ad3b7db" providerId="LiveId" clId="{B42CA7B5-0211-4B95-B78E-F5D9361B32D6}" dt="2023-06-24T03:41:29.974" v="2398" actId="14100"/>
          <ac:spMkLst>
            <pc:docMk/>
            <pc:sldMk cId="2931333420" sldId="318"/>
            <ac:spMk id="32" creationId="{4BB77670-F061-7036-4105-F9EBA7336C76}"/>
          </ac:spMkLst>
        </pc:spChg>
        <pc:cxnChg chg="add mod">
          <ac:chgData name="JUHI SRIVASTAV" userId="e5bf27a48ad3b7db" providerId="LiveId" clId="{B42CA7B5-0211-4B95-B78E-F5D9361B32D6}" dt="2023-06-24T03:41:12.650" v="2394" actId="14100"/>
          <ac:cxnSpMkLst>
            <pc:docMk/>
            <pc:sldMk cId="2931333420" sldId="318"/>
            <ac:cxnSpMk id="8" creationId="{9B0E725A-E1B8-7A3B-5827-FDA1376D61EC}"/>
          </ac:cxnSpMkLst>
        </pc:cxnChg>
        <pc:cxnChg chg="add mod">
          <ac:chgData name="JUHI SRIVASTAV" userId="e5bf27a48ad3b7db" providerId="LiveId" clId="{B42CA7B5-0211-4B95-B78E-F5D9361B32D6}" dt="2023-06-24T02:01:06.959" v="481" actId="14100"/>
          <ac:cxnSpMkLst>
            <pc:docMk/>
            <pc:sldMk cId="2931333420" sldId="318"/>
            <ac:cxnSpMk id="16" creationId="{48C1887F-DB6A-CDB4-FA32-644B3AFE1407}"/>
          </ac:cxnSpMkLst>
        </pc:cxnChg>
        <pc:cxnChg chg="add del mod">
          <ac:chgData name="JUHI SRIVASTAV" userId="e5bf27a48ad3b7db" providerId="LiveId" clId="{B42CA7B5-0211-4B95-B78E-F5D9361B32D6}" dt="2023-06-24T03:03:28.077" v="1723" actId="21"/>
          <ac:cxnSpMkLst>
            <pc:docMk/>
            <pc:sldMk cId="2931333420" sldId="318"/>
            <ac:cxnSpMk id="24" creationId="{BC261727-8B50-3471-0070-F15E10AD4632}"/>
          </ac:cxnSpMkLst>
        </pc:cxnChg>
        <pc:cxnChg chg="add mod">
          <ac:chgData name="JUHI SRIVASTAV" userId="e5bf27a48ad3b7db" providerId="LiveId" clId="{B42CA7B5-0211-4B95-B78E-F5D9361B32D6}" dt="2023-06-24T03:03:39.233" v="1726" actId="1076"/>
          <ac:cxnSpMkLst>
            <pc:docMk/>
            <pc:sldMk cId="2931333420" sldId="318"/>
            <ac:cxnSpMk id="27" creationId="{ABE45FEC-6D91-5A57-75AA-812FC6DF179E}"/>
          </ac:cxnSpMkLst>
        </pc:cxnChg>
        <pc:cxnChg chg="add mod">
          <ac:chgData name="JUHI SRIVASTAV" userId="e5bf27a48ad3b7db" providerId="LiveId" clId="{B42CA7B5-0211-4B95-B78E-F5D9361B32D6}" dt="2023-06-24T03:04:35.631" v="1733" actId="14100"/>
          <ac:cxnSpMkLst>
            <pc:docMk/>
            <pc:sldMk cId="2931333420" sldId="318"/>
            <ac:cxnSpMk id="31" creationId="{FCD51475-7959-46EE-FAB5-895CAA0422C7}"/>
          </ac:cxnSpMkLst>
        </pc:cxnChg>
        <pc:cxnChg chg="add mod">
          <ac:chgData name="JUHI SRIVASTAV" userId="e5bf27a48ad3b7db" providerId="LiveId" clId="{B42CA7B5-0211-4B95-B78E-F5D9361B32D6}" dt="2023-06-24T03:41:29.974" v="2398" actId="14100"/>
          <ac:cxnSpMkLst>
            <pc:docMk/>
            <pc:sldMk cId="2931333420" sldId="318"/>
            <ac:cxnSpMk id="34" creationId="{69A9BB26-A756-60E3-50EC-BFE03612A4D0}"/>
          </ac:cxnSpMkLst>
        </pc:cxnChg>
      </pc:sldChg>
      <pc:sldChg chg="addSp delSp modSp new mod">
        <pc:chgData name="JUHI SRIVASTAV" userId="e5bf27a48ad3b7db" providerId="LiveId" clId="{B42CA7B5-0211-4B95-B78E-F5D9361B32D6}" dt="2023-06-24T02:21:38.113" v="1253" actId="20577"/>
        <pc:sldMkLst>
          <pc:docMk/>
          <pc:sldMk cId="3600354069" sldId="319"/>
        </pc:sldMkLst>
        <pc:spChg chg="add mod">
          <ac:chgData name="JUHI SRIVASTAV" userId="e5bf27a48ad3b7db" providerId="LiveId" clId="{B42CA7B5-0211-4B95-B78E-F5D9361B32D6}" dt="2023-06-24T02:18:32.577" v="1063" actId="1076"/>
          <ac:spMkLst>
            <pc:docMk/>
            <pc:sldMk cId="3600354069" sldId="319"/>
            <ac:spMk id="2" creationId="{FF491ED5-7D5B-44DB-FD74-1068E3BE509A}"/>
          </ac:spMkLst>
        </pc:spChg>
        <pc:spChg chg="add del mod">
          <ac:chgData name="JUHI SRIVASTAV" userId="e5bf27a48ad3b7db" providerId="LiveId" clId="{B42CA7B5-0211-4B95-B78E-F5D9361B32D6}" dt="2023-06-24T02:12:10.053" v="826" actId="21"/>
          <ac:spMkLst>
            <pc:docMk/>
            <pc:sldMk cId="3600354069" sldId="319"/>
            <ac:spMk id="3" creationId="{6104F1F4-A163-79DD-9B09-94A7759E07E2}"/>
          </ac:spMkLst>
        </pc:spChg>
        <pc:spChg chg="add mod">
          <ac:chgData name="JUHI SRIVASTAV" userId="e5bf27a48ad3b7db" providerId="LiveId" clId="{B42CA7B5-0211-4B95-B78E-F5D9361B32D6}" dt="2023-06-24T02:21:38.113" v="1253" actId="20577"/>
          <ac:spMkLst>
            <pc:docMk/>
            <pc:sldMk cId="3600354069" sldId="319"/>
            <ac:spMk id="4" creationId="{A915F430-C62F-02A5-E4EB-97AECF4C7C00}"/>
          </ac:spMkLst>
        </pc:spChg>
        <pc:spChg chg="add mod">
          <ac:chgData name="JUHI SRIVASTAV" userId="e5bf27a48ad3b7db" providerId="LiveId" clId="{B42CA7B5-0211-4B95-B78E-F5D9361B32D6}" dt="2023-06-24T02:19:04.617" v="1109" actId="20577"/>
          <ac:spMkLst>
            <pc:docMk/>
            <pc:sldMk cId="3600354069" sldId="319"/>
            <ac:spMk id="5" creationId="{B842D53A-F8C8-6974-1CFA-414F29347FB2}"/>
          </ac:spMkLst>
        </pc:spChg>
        <pc:spChg chg="add mod">
          <ac:chgData name="JUHI SRIVASTAV" userId="e5bf27a48ad3b7db" providerId="LiveId" clId="{B42CA7B5-0211-4B95-B78E-F5D9361B32D6}" dt="2023-06-24T02:19:58.828" v="1182" actId="20577"/>
          <ac:spMkLst>
            <pc:docMk/>
            <pc:sldMk cId="3600354069" sldId="319"/>
            <ac:spMk id="6" creationId="{A0AFA6BC-90AE-18FE-2661-4BC87D6934F5}"/>
          </ac:spMkLst>
        </pc:spChg>
        <pc:spChg chg="add mod">
          <ac:chgData name="JUHI SRIVASTAV" userId="e5bf27a48ad3b7db" providerId="LiveId" clId="{B42CA7B5-0211-4B95-B78E-F5D9361B32D6}" dt="2023-06-24T02:19:17.688" v="1135" actId="20577"/>
          <ac:spMkLst>
            <pc:docMk/>
            <pc:sldMk cId="3600354069" sldId="319"/>
            <ac:spMk id="7" creationId="{0856204F-C92E-7530-57A8-1205A1C37C4E}"/>
          </ac:spMkLst>
        </pc:spChg>
      </pc:sldChg>
      <pc:sldChg chg="modSp new mod">
        <pc:chgData name="JUHI SRIVASTAV" userId="e5bf27a48ad3b7db" providerId="LiveId" clId="{B42CA7B5-0211-4B95-B78E-F5D9361B32D6}" dt="2023-06-24T02:27:13.238" v="1509" actId="20577"/>
        <pc:sldMkLst>
          <pc:docMk/>
          <pc:sldMk cId="826754925" sldId="320"/>
        </pc:sldMkLst>
        <pc:spChg chg="mod">
          <ac:chgData name="JUHI SRIVASTAV" userId="e5bf27a48ad3b7db" providerId="LiveId" clId="{B42CA7B5-0211-4B95-B78E-F5D9361B32D6}" dt="2023-06-24T02:17:16.337" v="1028" actId="20577"/>
          <ac:spMkLst>
            <pc:docMk/>
            <pc:sldMk cId="826754925" sldId="320"/>
            <ac:spMk id="2" creationId="{9D94ABCF-DD71-CAED-183D-8632EBF7EEB9}"/>
          </ac:spMkLst>
        </pc:spChg>
        <pc:spChg chg="mod">
          <ac:chgData name="JUHI SRIVASTAV" userId="e5bf27a48ad3b7db" providerId="LiveId" clId="{B42CA7B5-0211-4B95-B78E-F5D9361B32D6}" dt="2023-06-24T02:27:13.238" v="1509" actId="20577"/>
          <ac:spMkLst>
            <pc:docMk/>
            <pc:sldMk cId="826754925" sldId="320"/>
            <ac:spMk id="3" creationId="{E74BCAE4-E550-DB40-783F-56E9781947CB}"/>
          </ac:spMkLst>
        </pc:spChg>
      </pc:sldChg>
      <pc:sldChg chg="new del">
        <pc:chgData name="JUHI SRIVASTAV" userId="e5bf27a48ad3b7db" providerId="LiveId" clId="{B42CA7B5-0211-4B95-B78E-F5D9361B32D6}" dt="2023-06-24T02:12:56.647" v="832" actId="47"/>
        <pc:sldMkLst>
          <pc:docMk/>
          <pc:sldMk cId="1108013123" sldId="320"/>
        </pc:sldMkLst>
      </pc:sldChg>
      <pc:sldChg chg="new del">
        <pc:chgData name="JUHI SRIVASTAV" userId="e5bf27a48ad3b7db" providerId="LiveId" clId="{B42CA7B5-0211-4B95-B78E-F5D9361B32D6}" dt="2023-06-24T02:13:29.278" v="833" actId="47"/>
        <pc:sldMkLst>
          <pc:docMk/>
          <pc:sldMk cId="1257256966" sldId="321"/>
        </pc:sldMkLst>
      </pc:sldChg>
      <pc:sldChg chg="new del">
        <pc:chgData name="JUHI SRIVASTAV" userId="e5bf27a48ad3b7db" providerId="LiveId" clId="{B42CA7B5-0211-4B95-B78E-F5D9361B32D6}" dt="2023-06-24T02:57:35.721" v="1513" actId="47"/>
        <pc:sldMkLst>
          <pc:docMk/>
          <pc:sldMk cId="1509288675" sldId="321"/>
        </pc:sldMkLst>
      </pc:sldChg>
      <pc:sldChg chg="modSp new mod modTransition modAnim">
        <pc:chgData name="JUHI SRIVASTAV" userId="e5bf27a48ad3b7db" providerId="LiveId" clId="{B42CA7B5-0211-4B95-B78E-F5D9361B32D6}" dt="2023-06-24T04:46:46.657" v="2833"/>
        <pc:sldMkLst>
          <pc:docMk/>
          <pc:sldMk cId="2212350467" sldId="321"/>
        </pc:sldMkLst>
        <pc:spChg chg="mod">
          <ac:chgData name="JUHI SRIVASTAV" userId="e5bf27a48ad3b7db" providerId="LiveId" clId="{B42CA7B5-0211-4B95-B78E-F5D9361B32D6}" dt="2023-06-24T03:02:29.575" v="1717" actId="207"/>
          <ac:spMkLst>
            <pc:docMk/>
            <pc:sldMk cId="2212350467" sldId="321"/>
            <ac:spMk id="2" creationId="{6B5F3DB4-3E94-025C-1FF2-FE5D598C52AB}"/>
          </ac:spMkLst>
        </pc:spChg>
        <pc:spChg chg="mod">
          <ac:chgData name="JUHI SRIVASTAV" userId="e5bf27a48ad3b7db" providerId="LiveId" clId="{B42CA7B5-0211-4B95-B78E-F5D9361B32D6}" dt="2023-06-24T03:58:45.361" v="2457" actId="403"/>
          <ac:spMkLst>
            <pc:docMk/>
            <pc:sldMk cId="2212350467" sldId="321"/>
            <ac:spMk id="3" creationId="{9C8AE848-5ADE-2ED9-4D41-CCEA020DEE9E}"/>
          </ac:spMkLst>
        </pc:spChg>
      </pc:sldChg>
      <pc:sldChg chg="new del">
        <pc:chgData name="JUHI SRIVASTAV" userId="e5bf27a48ad3b7db" providerId="LiveId" clId="{B42CA7B5-0211-4B95-B78E-F5D9361B32D6}" dt="2023-06-24T02:57:25.767" v="1511" actId="47"/>
        <pc:sldMkLst>
          <pc:docMk/>
          <pc:sldMk cId="3783481878" sldId="321"/>
        </pc:sldMkLst>
      </pc:sldChg>
      <pc:sldChg chg="new del">
        <pc:chgData name="JUHI SRIVASTAV" userId="e5bf27a48ad3b7db" providerId="LiveId" clId="{B42CA7B5-0211-4B95-B78E-F5D9361B32D6}" dt="2023-06-24T03:11:03.018" v="1751" actId="47"/>
        <pc:sldMkLst>
          <pc:docMk/>
          <pc:sldMk cId="301249980" sldId="322"/>
        </pc:sldMkLst>
      </pc:sldChg>
      <pc:sldChg chg="addSp delSp modSp new mod">
        <pc:chgData name="JUHI SRIVASTAV" userId="e5bf27a48ad3b7db" providerId="LiveId" clId="{B42CA7B5-0211-4B95-B78E-F5D9361B32D6}" dt="2023-06-24T03:40:54.174" v="2392" actId="1076"/>
        <pc:sldMkLst>
          <pc:docMk/>
          <pc:sldMk cId="892588555" sldId="322"/>
        </pc:sldMkLst>
        <pc:spChg chg="add mod">
          <ac:chgData name="JUHI SRIVASTAV" userId="e5bf27a48ad3b7db" providerId="LiveId" clId="{B42CA7B5-0211-4B95-B78E-F5D9361B32D6}" dt="2023-06-24T03:37:39.885" v="2369" actId="20577"/>
          <ac:spMkLst>
            <pc:docMk/>
            <pc:sldMk cId="892588555" sldId="322"/>
            <ac:spMk id="2" creationId="{C5E3C9C3-FFC3-ADDA-924E-96C664A0250F}"/>
          </ac:spMkLst>
        </pc:spChg>
        <pc:spChg chg="add del mod">
          <ac:chgData name="JUHI SRIVASTAV" userId="e5bf27a48ad3b7db" providerId="LiveId" clId="{B42CA7B5-0211-4B95-B78E-F5D9361B32D6}" dt="2023-06-24T03:15:06.761" v="1766" actId="21"/>
          <ac:spMkLst>
            <pc:docMk/>
            <pc:sldMk cId="892588555" sldId="322"/>
            <ac:spMk id="3" creationId="{E9213437-D578-2BDC-D6A3-EC31B64D0468}"/>
          </ac:spMkLst>
        </pc:spChg>
        <pc:spChg chg="add del mod">
          <ac:chgData name="JUHI SRIVASTAV" userId="e5bf27a48ad3b7db" providerId="LiveId" clId="{B42CA7B5-0211-4B95-B78E-F5D9361B32D6}" dt="2023-06-24T03:16:10.309" v="1769" actId="478"/>
          <ac:spMkLst>
            <pc:docMk/>
            <pc:sldMk cId="892588555" sldId="322"/>
            <ac:spMk id="4" creationId="{47D22D47-2D3C-2697-689B-7FC602C99DDE}"/>
          </ac:spMkLst>
        </pc:spChg>
        <pc:spChg chg="add mod">
          <ac:chgData name="JUHI SRIVASTAV" userId="e5bf27a48ad3b7db" providerId="LiveId" clId="{B42CA7B5-0211-4B95-B78E-F5D9361B32D6}" dt="2023-06-24T03:39:06.313" v="2379" actId="13926"/>
          <ac:spMkLst>
            <pc:docMk/>
            <pc:sldMk cId="892588555" sldId="322"/>
            <ac:spMk id="24" creationId="{1B74213A-9327-C1E3-4DC1-795BA908F245}"/>
          </ac:spMkLst>
        </pc:spChg>
        <pc:spChg chg="add mod">
          <ac:chgData name="JUHI SRIVASTAV" userId="e5bf27a48ad3b7db" providerId="LiveId" clId="{B42CA7B5-0211-4B95-B78E-F5D9361B32D6}" dt="2023-06-24T03:40:24.620" v="2385" actId="14100"/>
          <ac:spMkLst>
            <pc:docMk/>
            <pc:sldMk cId="892588555" sldId="322"/>
            <ac:spMk id="25" creationId="{9992266A-AE7B-0336-1961-84294200834A}"/>
          </ac:spMkLst>
        </pc:spChg>
        <pc:spChg chg="add mod">
          <ac:chgData name="JUHI SRIVASTAV" userId="e5bf27a48ad3b7db" providerId="LiveId" clId="{B42CA7B5-0211-4B95-B78E-F5D9361B32D6}" dt="2023-06-24T03:40:54.174" v="2392" actId="1076"/>
          <ac:spMkLst>
            <pc:docMk/>
            <pc:sldMk cId="892588555" sldId="322"/>
            <ac:spMk id="26" creationId="{A634BD5B-F9A9-9DEA-4783-DDF148F51679}"/>
          </ac:spMkLst>
        </pc:spChg>
        <pc:spChg chg="add mod">
          <ac:chgData name="JUHI SRIVASTAV" userId="e5bf27a48ad3b7db" providerId="LiveId" clId="{B42CA7B5-0211-4B95-B78E-F5D9361B32D6}" dt="2023-06-24T03:40:47.910" v="2390" actId="1076"/>
          <ac:spMkLst>
            <pc:docMk/>
            <pc:sldMk cId="892588555" sldId="322"/>
            <ac:spMk id="27" creationId="{231E0235-9020-E98C-3B62-29792563D669}"/>
          </ac:spMkLst>
        </pc:spChg>
        <pc:cxnChg chg="add mod">
          <ac:chgData name="JUHI SRIVASTAV" userId="e5bf27a48ad3b7db" providerId="LiveId" clId="{B42CA7B5-0211-4B95-B78E-F5D9361B32D6}" dt="2023-06-24T03:19:49.446" v="1792" actId="14100"/>
          <ac:cxnSpMkLst>
            <pc:docMk/>
            <pc:sldMk cId="892588555" sldId="322"/>
            <ac:cxnSpMk id="6" creationId="{E2C7F8AD-198E-9946-D948-82A94D0F7155}"/>
          </ac:cxnSpMkLst>
        </pc:cxnChg>
        <pc:cxnChg chg="add mod">
          <ac:chgData name="JUHI SRIVASTAV" userId="e5bf27a48ad3b7db" providerId="LiveId" clId="{B42CA7B5-0211-4B95-B78E-F5D9361B32D6}" dt="2023-06-24T03:19:24.479" v="1789" actId="1076"/>
          <ac:cxnSpMkLst>
            <pc:docMk/>
            <pc:sldMk cId="892588555" sldId="322"/>
            <ac:cxnSpMk id="15" creationId="{43938BD7-F0FD-92B6-E4A9-73CBE17291D4}"/>
          </ac:cxnSpMkLst>
        </pc:cxnChg>
        <pc:cxnChg chg="add">
          <ac:chgData name="JUHI SRIVASTAV" userId="e5bf27a48ad3b7db" providerId="LiveId" clId="{B42CA7B5-0211-4B95-B78E-F5D9361B32D6}" dt="2023-06-24T03:18:47.817" v="1785" actId="11529"/>
          <ac:cxnSpMkLst>
            <pc:docMk/>
            <pc:sldMk cId="892588555" sldId="322"/>
            <ac:cxnSpMk id="17" creationId="{266180F0-FC2D-CA0B-333D-605173F9DF32}"/>
          </ac:cxnSpMkLst>
        </pc:cxnChg>
        <pc:cxnChg chg="add mod">
          <ac:chgData name="JUHI SRIVASTAV" userId="e5bf27a48ad3b7db" providerId="LiveId" clId="{B42CA7B5-0211-4B95-B78E-F5D9361B32D6}" dt="2023-06-24T03:19:18.015" v="1788" actId="14100"/>
          <ac:cxnSpMkLst>
            <pc:docMk/>
            <pc:sldMk cId="892588555" sldId="322"/>
            <ac:cxnSpMk id="19" creationId="{083C1992-0EA7-C5EC-7907-48005830D920}"/>
          </ac:cxnSpMkLst>
        </pc:cxnChg>
      </pc:sldChg>
      <pc:sldChg chg="new add del">
        <pc:chgData name="JUHI SRIVASTAV" userId="e5bf27a48ad3b7db" providerId="LiveId" clId="{B42CA7B5-0211-4B95-B78E-F5D9361B32D6}" dt="2023-06-24T03:12:53.280" v="1757" actId="47"/>
        <pc:sldMkLst>
          <pc:docMk/>
          <pc:sldMk cId="1710567707" sldId="322"/>
        </pc:sldMkLst>
      </pc:sldChg>
      <pc:sldChg chg="new del">
        <pc:chgData name="JUHI SRIVASTAV" userId="e5bf27a48ad3b7db" providerId="LiveId" clId="{B42CA7B5-0211-4B95-B78E-F5D9361B32D6}" dt="2023-06-24T03:12:41.531" v="1755" actId="680"/>
        <pc:sldMkLst>
          <pc:docMk/>
          <pc:sldMk cId="2596323059" sldId="322"/>
        </pc:sldMkLst>
      </pc:sldChg>
      <pc:sldChg chg="new del">
        <pc:chgData name="JUHI SRIVASTAV" userId="e5bf27a48ad3b7db" providerId="LiveId" clId="{B42CA7B5-0211-4B95-B78E-F5D9361B32D6}" dt="2023-06-24T03:52:02.715" v="2407" actId="47"/>
        <pc:sldMkLst>
          <pc:docMk/>
          <pc:sldMk cId="1155236564" sldId="323"/>
        </pc:sldMkLst>
      </pc:sldChg>
      <pc:sldChg chg="addSp modSp new del mod">
        <pc:chgData name="JUHI SRIVASTAV" userId="e5bf27a48ad3b7db" providerId="LiveId" clId="{B42CA7B5-0211-4B95-B78E-F5D9361B32D6}" dt="2023-06-24T04:32:58.059" v="2743" actId="2696"/>
        <pc:sldMkLst>
          <pc:docMk/>
          <pc:sldMk cId="1657469837" sldId="323"/>
        </pc:sldMkLst>
        <pc:spChg chg="add mod">
          <ac:chgData name="JUHI SRIVASTAV" userId="e5bf27a48ad3b7db" providerId="LiveId" clId="{B42CA7B5-0211-4B95-B78E-F5D9361B32D6}" dt="2023-06-24T04:31:31.977" v="2740" actId="21"/>
          <ac:spMkLst>
            <pc:docMk/>
            <pc:sldMk cId="1657469837" sldId="323"/>
            <ac:spMk id="5" creationId="{B9387485-4A8A-9FBC-AF92-6CF0EBC91941}"/>
          </ac:spMkLst>
        </pc:spChg>
      </pc:sldChg>
      <pc:sldChg chg="new del">
        <pc:chgData name="JUHI SRIVASTAV" userId="e5bf27a48ad3b7db" providerId="LiveId" clId="{B42CA7B5-0211-4B95-B78E-F5D9361B32D6}" dt="2023-06-24T03:52:10.740" v="2409" actId="47"/>
        <pc:sldMkLst>
          <pc:docMk/>
          <pc:sldMk cId="2438346343" sldId="323"/>
        </pc:sldMkLst>
      </pc:sldChg>
      <pc:sldChg chg="addSp delSp modSp new mod modAnim">
        <pc:chgData name="JUHI SRIVASTAV" userId="e5bf27a48ad3b7db" providerId="LiveId" clId="{B42CA7B5-0211-4B95-B78E-F5D9361B32D6}" dt="2023-06-24T04:48:09.263" v="2838"/>
        <pc:sldMkLst>
          <pc:docMk/>
          <pc:sldMk cId="102666851" sldId="324"/>
        </pc:sldMkLst>
        <pc:spChg chg="mod">
          <ac:chgData name="JUHI SRIVASTAV" userId="e5bf27a48ad3b7db" providerId="LiveId" clId="{B42CA7B5-0211-4B95-B78E-F5D9361B32D6}" dt="2023-06-24T04:09:14.986" v="2546" actId="20577"/>
          <ac:spMkLst>
            <pc:docMk/>
            <pc:sldMk cId="102666851" sldId="324"/>
            <ac:spMk id="2" creationId="{CB1BF914-8739-8871-1C0A-1B1088E49F51}"/>
          </ac:spMkLst>
        </pc:spChg>
        <pc:spChg chg="del mod">
          <ac:chgData name="JUHI SRIVASTAV" userId="e5bf27a48ad3b7db" providerId="LiveId" clId="{B42CA7B5-0211-4B95-B78E-F5D9361B32D6}" dt="2023-06-24T04:14:22.149" v="2564" actId="478"/>
          <ac:spMkLst>
            <pc:docMk/>
            <pc:sldMk cId="102666851" sldId="324"/>
            <ac:spMk id="3" creationId="{D34FECD0-5BA5-BF83-8721-E31FE137CCFE}"/>
          </ac:spMkLst>
        </pc:spChg>
        <pc:spChg chg="add del">
          <ac:chgData name="JUHI SRIVASTAV" userId="e5bf27a48ad3b7db" providerId="LiveId" clId="{B42CA7B5-0211-4B95-B78E-F5D9361B32D6}" dt="2023-06-24T04:13:46.198" v="2552" actId="478"/>
          <ac:spMkLst>
            <pc:docMk/>
            <pc:sldMk cId="102666851" sldId="324"/>
            <ac:spMk id="4" creationId="{6F6D9487-2E63-019C-29A7-701B9A6B842F}"/>
          </ac:spMkLst>
        </pc:spChg>
        <pc:spChg chg="add del mod">
          <ac:chgData name="JUHI SRIVASTAV" userId="e5bf27a48ad3b7db" providerId="LiveId" clId="{B42CA7B5-0211-4B95-B78E-F5D9361B32D6}" dt="2023-06-24T04:14:13.024" v="2561" actId="478"/>
          <ac:spMkLst>
            <pc:docMk/>
            <pc:sldMk cId="102666851" sldId="324"/>
            <ac:spMk id="5" creationId="{E747BB28-E789-341C-9F08-70EF497B56CA}"/>
          </ac:spMkLst>
        </pc:spChg>
        <pc:spChg chg="add del">
          <ac:chgData name="JUHI SRIVASTAV" userId="e5bf27a48ad3b7db" providerId="LiveId" clId="{B42CA7B5-0211-4B95-B78E-F5D9361B32D6}" dt="2023-06-24T04:14:22.149" v="2564" actId="478"/>
          <ac:spMkLst>
            <pc:docMk/>
            <pc:sldMk cId="102666851" sldId="324"/>
            <ac:spMk id="6" creationId="{F7EACC83-4ABF-BDBB-B80C-C5D2FF3EB897}"/>
          </ac:spMkLst>
        </pc:spChg>
        <pc:spChg chg="add mod">
          <ac:chgData name="JUHI SRIVASTAV" userId="e5bf27a48ad3b7db" providerId="LiveId" clId="{B42CA7B5-0211-4B95-B78E-F5D9361B32D6}" dt="2023-06-24T04:30:51.578" v="2739" actId="20577"/>
          <ac:spMkLst>
            <pc:docMk/>
            <pc:sldMk cId="102666851" sldId="324"/>
            <ac:spMk id="7" creationId="{1BE873B1-D17A-8553-7EF1-FB1CE7448AF4}"/>
          </ac:spMkLst>
        </pc:spChg>
      </pc:sldChg>
      <pc:sldChg chg="addSp delSp modSp new mod modAnim">
        <pc:chgData name="JUHI SRIVASTAV" userId="e5bf27a48ad3b7db" providerId="LiveId" clId="{B42CA7B5-0211-4B95-B78E-F5D9361B32D6}" dt="2023-06-24T04:48:14.338" v="2839"/>
        <pc:sldMkLst>
          <pc:docMk/>
          <pc:sldMk cId="3625551139" sldId="325"/>
        </pc:sldMkLst>
        <pc:spChg chg="mod">
          <ac:chgData name="JUHI SRIVASTAV" userId="e5bf27a48ad3b7db" providerId="LiveId" clId="{B42CA7B5-0211-4B95-B78E-F5D9361B32D6}" dt="2023-06-24T04:21:04.315" v="2641" actId="21"/>
          <ac:spMkLst>
            <pc:docMk/>
            <pc:sldMk cId="3625551139" sldId="325"/>
            <ac:spMk id="2" creationId="{953CE145-EA14-BC11-1576-FBEB629DB1EA}"/>
          </ac:spMkLst>
        </pc:spChg>
        <pc:spChg chg="add del mod">
          <ac:chgData name="JUHI SRIVASTAV" userId="e5bf27a48ad3b7db" providerId="LiveId" clId="{B42CA7B5-0211-4B95-B78E-F5D9361B32D6}" dt="2023-06-24T04:31:38.426" v="2742"/>
          <ac:spMkLst>
            <pc:docMk/>
            <pc:sldMk cId="3625551139" sldId="325"/>
            <ac:spMk id="3" creationId="{D4BCCF75-DE95-5FEA-218A-1A7F614E6EBE}"/>
          </ac:spMkLst>
        </pc:spChg>
        <pc:spChg chg="add del mod">
          <ac:chgData name="JUHI SRIVASTAV" userId="e5bf27a48ad3b7db" providerId="LiveId" clId="{B42CA7B5-0211-4B95-B78E-F5D9361B32D6}" dt="2023-06-24T04:20:15.872" v="2630"/>
          <ac:spMkLst>
            <pc:docMk/>
            <pc:sldMk cId="3625551139" sldId="325"/>
            <ac:spMk id="4" creationId="{0E54C757-A939-D07C-A263-4DF900E18F43}"/>
          </ac:spMkLst>
        </pc:spChg>
        <pc:spChg chg="add del mod">
          <ac:chgData name="JUHI SRIVASTAV" userId="e5bf27a48ad3b7db" providerId="LiveId" clId="{B42CA7B5-0211-4B95-B78E-F5D9361B32D6}" dt="2023-06-24T04:20:54.235" v="2640"/>
          <ac:spMkLst>
            <pc:docMk/>
            <pc:sldMk cId="3625551139" sldId="325"/>
            <ac:spMk id="5" creationId="{0C05E937-EA05-C487-FFF3-8F2633FD9B7E}"/>
          </ac:spMkLst>
        </pc:spChg>
        <pc:spChg chg="add del">
          <ac:chgData name="JUHI SRIVASTAV" userId="e5bf27a48ad3b7db" providerId="LiveId" clId="{B42CA7B5-0211-4B95-B78E-F5D9361B32D6}" dt="2023-06-24T04:26:20.007" v="2717"/>
          <ac:spMkLst>
            <pc:docMk/>
            <pc:sldMk cId="3625551139" sldId="325"/>
            <ac:spMk id="6" creationId="{4230BCD5-C028-3B39-6D56-7BDF038BC5A1}"/>
          </ac:spMkLst>
        </pc:spChg>
        <pc:spChg chg="add del mod">
          <ac:chgData name="JUHI SRIVASTAV" userId="e5bf27a48ad3b7db" providerId="LiveId" clId="{B42CA7B5-0211-4B95-B78E-F5D9361B32D6}" dt="2023-06-24T04:26:34.623" v="2720"/>
          <ac:spMkLst>
            <pc:docMk/>
            <pc:sldMk cId="3625551139" sldId="325"/>
            <ac:spMk id="7" creationId="{DE35F70D-EBC8-DD5A-3944-A1D782D161FC}"/>
          </ac:spMkLst>
        </pc:spChg>
        <pc:spChg chg="add del mod">
          <ac:chgData name="JUHI SRIVASTAV" userId="e5bf27a48ad3b7db" providerId="LiveId" clId="{B42CA7B5-0211-4B95-B78E-F5D9361B32D6}" dt="2023-06-24T04:26:34.623" v="2720"/>
          <ac:spMkLst>
            <pc:docMk/>
            <pc:sldMk cId="3625551139" sldId="325"/>
            <ac:spMk id="8" creationId="{E34E6007-0051-1791-474D-6566F3AFC3E1}"/>
          </ac:spMkLst>
        </pc:spChg>
      </pc:sldChg>
      <pc:sldChg chg="new del">
        <pc:chgData name="JUHI SRIVASTAV" userId="e5bf27a48ad3b7db" providerId="LiveId" clId="{B42CA7B5-0211-4B95-B78E-F5D9361B32D6}" dt="2023-06-24T04:34:32.035" v="2755" actId="47"/>
        <pc:sldMkLst>
          <pc:docMk/>
          <pc:sldMk cId="759176391" sldId="326"/>
        </pc:sldMkLst>
      </pc:sldChg>
      <pc:sldChg chg="new del">
        <pc:chgData name="JUHI SRIVASTAV" userId="e5bf27a48ad3b7db" providerId="LiveId" clId="{B42CA7B5-0211-4B95-B78E-F5D9361B32D6}" dt="2023-06-24T04:34:00.898" v="2746" actId="47"/>
        <pc:sldMkLst>
          <pc:docMk/>
          <pc:sldMk cId="1527313156" sldId="326"/>
        </pc:sldMkLst>
      </pc:sldChg>
      <pc:sldChg chg="new del">
        <pc:chgData name="JUHI SRIVASTAV" userId="e5bf27a48ad3b7db" providerId="LiveId" clId="{B42CA7B5-0211-4B95-B78E-F5D9361B32D6}" dt="2023-06-24T04:37:20.023" v="2757" actId="47"/>
        <pc:sldMkLst>
          <pc:docMk/>
          <pc:sldMk cId="2229449558" sldId="326"/>
        </pc:sldMkLst>
      </pc:sldChg>
      <pc:sldChg chg="addSp delSp modSp new del">
        <pc:chgData name="JUHI SRIVASTAV" userId="e5bf27a48ad3b7db" providerId="LiveId" clId="{B42CA7B5-0211-4B95-B78E-F5D9361B32D6}" dt="2023-06-24T04:27:18.584" v="2725" actId="47"/>
        <pc:sldMkLst>
          <pc:docMk/>
          <pc:sldMk cId="2304456379" sldId="326"/>
        </pc:sldMkLst>
        <pc:spChg chg="add del mod">
          <ac:chgData name="JUHI SRIVASTAV" userId="e5bf27a48ad3b7db" providerId="LiveId" clId="{B42CA7B5-0211-4B95-B78E-F5D9361B32D6}" dt="2023-06-24T04:26:52.076" v="2723"/>
          <ac:spMkLst>
            <pc:docMk/>
            <pc:sldMk cId="2304456379" sldId="326"/>
            <ac:spMk id="2" creationId="{A4297E57-32F7-10D9-8530-11A899CDDE70}"/>
          </ac:spMkLst>
        </pc:spChg>
        <pc:spChg chg="add del mod">
          <ac:chgData name="JUHI SRIVASTAV" userId="e5bf27a48ad3b7db" providerId="LiveId" clId="{B42CA7B5-0211-4B95-B78E-F5D9361B32D6}" dt="2023-06-24T04:26:52.076" v="2723"/>
          <ac:spMkLst>
            <pc:docMk/>
            <pc:sldMk cId="2304456379" sldId="326"/>
            <ac:spMk id="3" creationId="{2EEEA4FA-EEAB-12EA-03FC-24521D8F626B}"/>
          </ac:spMkLst>
        </pc:spChg>
        <pc:spChg chg="add">
          <ac:chgData name="JUHI SRIVASTAV" userId="e5bf27a48ad3b7db" providerId="LiveId" clId="{B42CA7B5-0211-4B95-B78E-F5D9361B32D6}" dt="2023-06-24T04:27:13.808" v="2724"/>
          <ac:spMkLst>
            <pc:docMk/>
            <pc:sldMk cId="2304456379" sldId="326"/>
            <ac:spMk id="4" creationId="{C05EA4BD-A741-F2A7-6233-B7D6F2749BB6}"/>
          </ac:spMkLst>
        </pc:spChg>
      </pc:sldChg>
      <pc:sldChg chg="new del">
        <pc:chgData name="JUHI SRIVASTAV" userId="e5bf27a48ad3b7db" providerId="LiveId" clId="{B42CA7B5-0211-4B95-B78E-F5D9361B32D6}" dt="2023-06-24T04:37:35.818" v="2759" actId="47"/>
        <pc:sldMkLst>
          <pc:docMk/>
          <pc:sldMk cId="2437230139" sldId="326"/>
        </pc:sldMkLst>
      </pc:sldChg>
      <pc:sldChg chg="new del">
        <pc:chgData name="JUHI SRIVASTAV" userId="e5bf27a48ad3b7db" providerId="LiveId" clId="{B42CA7B5-0211-4B95-B78E-F5D9361B32D6}" dt="2023-06-24T04:37:51.906" v="2762" actId="47"/>
        <pc:sldMkLst>
          <pc:docMk/>
          <pc:sldMk cId="2881436068" sldId="326"/>
        </pc:sldMkLst>
      </pc:sldChg>
      <pc:sldChg chg="addSp delSp modSp new mod modClrScheme modAnim chgLayout">
        <pc:chgData name="JUHI SRIVASTAV" userId="e5bf27a48ad3b7db" providerId="LiveId" clId="{B42CA7B5-0211-4B95-B78E-F5D9361B32D6}" dt="2023-06-24T04:48:21.250" v="2840"/>
        <pc:sldMkLst>
          <pc:docMk/>
          <pc:sldMk cId="3730083126" sldId="327"/>
        </pc:sldMkLst>
        <pc:spChg chg="add del mod">
          <ac:chgData name="JUHI SRIVASTAV" userId="e5bf27a48ad3b7db" providerId="LiveId" clId="{B42CA7B5-0211-4B95-B78E-F5D9361B32D6}" dt="2023-06-24T04:39:53.962" v="2772"/>
          <ac:spMkLst>
            <pc:docMk/>
            <pc:sldMk cId="3730083126" sldId="327"/>
            <ac:spMk id="4" creationId="{381B1EFB-0321-121C-1FE3-59409BC02D4D}"/>
          </ac:spMkLst>
        </pc:spChg>
        <pc:spChg chg="add mod ord">
          <ac:chgData name="JUHI SRIVASTAV" userId="e5bf27a48ad3b7db" providerId="LiveId" clId="{B42CA7B5-0211-4B95-B78E-F5D9361B32D6}" dt="2023-06-24T04:41:47.854" v="2793" actId="14100"/>
          <ac:spMkLst>
            <pc:docMk/>
            <pc:sldMk cId="3730083126" sldId="327"/>
            <ac:spMk id="5" creationId="{71708378-E3D8-2431-9824-7FAF5EEACBAF}"/>
          </ac:spMkLst>
        </pc:spChg>
        <pc:spChg chg="add mod ord">
          <ac:chgData name="JUHI SRIVASTAV" userId="e5bf27a48ad3b7db" providerId="LiveId" clId="{B42CA7B5-0211-4B95-B78E-F5D9361B32D6}" dt="2023-06-24T04:41:21.351" v="2779" actId="14100"/>
          <ac:spMkLst>
            <pc:docMk/>
            <pc:sldMk cId="3730083126" sldId="327"/>
            <ac:spMk id="6" creationId="{1B98244D-277B-EEB7-8A1D-116220AC680C}"/>
          </ac:spMkLst>
        </pc:spChg>
        <pc:picChg chg="add mod">
          <ac:chgData name="JUHI SRIVASTAV" userId="e5bf27a48ad3b7db" providerId="LiveId" clId="{B42CA7B5-0211-4B95-B78E-F5D9361B32D6}" dt="2023-06-24T04:41:53.717" v="2794" actId="14100"/>
          <ac:picMkLst>
            <pc:docMk/>
            <pc:sldMk cId="3730083126" sldId="327"/>
            <ac:picMk id="3" creationId="{38801300-7880-764E-BFB5-80BEC0AF3482}"/>
          </ac:picMkLst>
        </pc:picChg>
      </pc:sldChg>
      <pc:sldChg chg="modSp new mod modAnim">
        <pc:chgData name="JUHI SRIVASTAV" userId="e5bf27a48ad3b7db" providerId="LiveId" clId="{B42CA7B5-0211-4B95-B78E-F5D9361B32D6}" dt="2023-06-24T04:48:28.467" v="2841"/>
        <pc:sldMkLst>
          <pc:docMk/>
          <pc:sldMk cId="2867342867" sldId="328"/>
        </pc:sldMkLst>
        <pc:spChg chg="mod">
          <ac:chgData name="JUHI SRIVASTAV" userId="e5bf27a48ad3b7db" providerId="LiveId" clId="{B42CA7B5-0211-4B95-B78E-F5D9361B32D6}" dt="2023-06-24T04:43:05.948" v="2817" actId="113"/>
          <ac:spMkLst>
            <pc:docMk/>
            <pc:sldMk cId="2867342867" sldId="328"/>
            <ac:spMk id="2" creationId="{2635494B-13C9-D96F-40EC-A148A251D4B1}"/>
          </ac:spMkLst>
        </pc:spChg>
        <pc:spChg chg="mod">
          <ac:chgData name="JUHI SRIVASTAV" userId="e5bf27a48ad3b7db" providerId="LiveId" clId="{B42CA7B5-0211-4B95-B78E-F5D9361B32D6}" dt="2023-06-24T04:42:50.517" v="2813" actId="20577"/>
          <ac:spMkLst>
            <pc:docMk/>
            <pc:sldMk cId="2867342867" sldId="328"/>
            <ac:spMk id="3" creationId="{709F4F6E-17F9-70D9-9322-01AAAFAAD020}"/>
          </ac:spMkLst>
        </pc:spChg>
      </pc:sldChg>
      <pc:sldChg chg="new del">
        <pc:chgData name="JUHI SRIVASTAV" userId="e5bf27a48ad3b7db" providerId="LiveId" clId="{B42CA7B5-0211-4B95-B78E-F5D9361B32D6}" dt="2023-06-24T04:49:50.998" v="2845" actId="47"/>
        <pc:sldMkLst>
          <pc:docMk/>
          <pc:sldMk cId="291347416" sldId="329"/>
        </pc:sldMkLst>
      </pc:sldChg>
      <pc:sldChg chg="new del">
        <pc:chgData name="JUHI SRIVASTAV" userId="e5bf27a48ad3b7db" providerId="LiveId" clId="{B42CA7B5-0211-4B95-B78E-F5D9361B32D6}" dt="2023-06-24T04:48:48.136" v="2843" actId="47"/>
        <pc:sldMkLst>
          <pc:docMk/>
          <pc:sldMk cId="1618806132" sldId="329"/>
        </pc:sldMkLst>
      </pc:sldChg>
      <pc:sldChg chg="addSp delSp modSp new mod">
        <pc:chgData name="JUHI SRIVASTAV" userId="e5bf27a48ad3b7db" providerId="LiveId" clId="{B42CA7B5-0211-4B95-B78E-F5D9361B32D6}" dt="2023-06-24T06:21:49.397" v="3391" actId="20577"/>
        <pc:sldMkLst>
          <pc:docMk/>
          <pc:sldMk cId="3548598345" sldId="329"/>
        </pc:sldMkLst>
        <pc:spChg chg="mod">
          <ac:chgData name="JUHI SRIVASTAV" userId="e5bf27a48ad3b7db" providerId="LiveId" clId="{B42CA7B5-0211-4B95-B78E-F5D9361B32D6}" dt="2023-06-24T06:15:01.290" v="2874" actId="20577"/>
          <ac:spMkLst>
            <pc:docMk/>
            <pc:sldMk cId="3548598345" sldId="329"/>
            <ac:spMk id="2" creationId="{794CBF6A-7DAC-18E7-D304-6A6609E09FF2}"/>
          </ac:spMkLst>
        </pc:spChg>
        <pc:spChg chg="del mod">
          <ac:chgData name="JUHI SRIVASTAV" userId="e5bf27a48ad3b7db" providerId="LiveId" clId="{B42CA7B5-0211-4B95-B78E-F5D9361B32D6}" dt="2023-06-24T06:15:10.209" v="2876"/>
          <ac:spMkLst>
            <pc:docMk/>
            <pc:sldMk cId="3548598345" sldId="329"/>
            <ac:spMk id="3" creationId="{C8EA67CF-48B3-C9A0-FBF1-98E80EEA3E3A}"/>
          </ac:spMkLst>
        </pc:spChg>
        <pc:spChg chg="add mod">
          <ac:chgData name="JUHI SRIVASTAV" userId="e5bf27a48ad3b7db" providerId="LiveId" clId="{B42CA7B5-0211-4B95-B78E-F5D9361B32D6}" dt="2023-06-24T06:21:49.397" v="3391" actId="20577"/>
          <ac:spMkLst>
            <pc:docMk/>
            <pc:sldMk cId="3548598345" sldId="329"/>
            <ac:spMk id="4" creationId="{E7463DCE-C257-1EBF-1242-0B07A811F919}"/>
          </ac:spMkLst>
        </pc:spChg>
      </pc:sldChg>
      <pc:sldChg chg="new del">
        <pc:chgData name="JUHI SRIVASTAV" userId="e5bf27a48ad3b7db" providerId="LiveId" clId="{B42CA7B5-0211-4B95-B78E-F5D9361B32D6}" dt="2023-06-24T06:35:06.295" v="3395" actId="47"/>
        <pc:sldMkLst>
          <pc:docMk/>
          <pc:sldMk cId="3236975519" sldId="330"/>
        </pc:sldMkLst>
      </pc:sldChg>
      <pc:sldChg chg="new del">
        <pc:chgData name="JUHI SRIVASTAV" userId="e5bf27a48ad3b7db" providerId="LiveId" clId="{B42CA7B5-0211-4B95-B78E-F5D9361B32D6}" dt="2023-06-24T06:32:01.210" v="3393" actId="47"/>
        <pc:sldMkLst>
          <pc:docMk/>
          <pc:sldMk cId="3733133983" sldId="330"/>
        </pc:sldMkLst>
      </pc:sldChg>
      <pc:sldChg chg="modSp new mod">
        <pc:chgData name="JUHI SRIVASTAV" userId="e5bf27a48ad3b7db" providerId="LiveId" clId="{B42CA7B5-0211-4B95-B78E-F5D9361B32D6}" dt="2023-06-24T06:49:37.361" v="3701" actId="20577"/>
        <pc:sldMkLst>
          <pc:docMk/>
          <pc:sldMk cId="4015241036" sldId="330"/>
        </pc:sldMkLst>
        <pc:spChg chg="mod">
          <ac:chgData name="JUHI SRIVASTAV" userId="e5bf27a48ad3b7db" providerId="LiveId" clId="{B42CA7B5-0211-4B95-B78E-F5D9361B32D6}" dt="2023-06-24T06:41:16.637" v="3424" actId="20577"/>
          <ac:spMkLst>
            <pc:docMk/>
            <pc:sldMk cId="4015241036" sldId="330"/>
            <ac:spMk id="2" creationId="{7E4ECBF9-EF56-8BA7-6416-9398A067D91E}"/>
          </ac:spMkLst>
        </pc:spChg>
        <pc:spChg chg="mod">
          <ac:chgData name="JUHI SRIVASTAV" userId="e5bf27a48ad3b7db" providerId="LiveId" clId="{B42CA7B5-0211-4B95-B78E-F5D9361B32D6}" dt="2023-06-24T06:49:37.361" v="3701" actId="20577"/>
          <ac:spMkLst>
            <pc:docMk/>
            <pc:sldMk cId="4015241036" sldId="330"/>
            <ac:spMk id="3" creationId="{3363233A-AF9C-99F9-B084-C6FF3513BD7E}"/>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52194AD-BC1D-40A5-8061-74ED970CF0EC}" type="doc">
      <dgm:prSet loTypeId="urn:microsoft.com/office/officeart/2016/7/layout/HexagonTimeline" loCatId="process" qsTypeId="urn:microsoft.com/office/officeart/2005/8/quickstyle/simple4" qsCatId="simple" csTypeId="urn:microsoft.com/office/officeart/2005/8/colors/accent1_2" csCatId="accent1" phldr="1"/>
      <dgm:spPr/>
      <dgm:t>
        <a:bodyPr/>
        <a:lstStyle/>
        <a:p>
          <a:endParaRPr lang="en-US"/>
        </a:p>
      </dgm:t>
    </dgm:pt>
    <dgm:pt modelId="{470436C2-AB8C-44D2-A601-D202EF28CAB9}">
      <dgm:prSet/>
      <dgm:spPr/>
      <dgm:t>
        <a:bodyPr/>
        <a:lstStyle/>
        <a:p>
          <a:r>
            <a:rPr lang="en-US" dirty="0"/>
            <a:t>DATE  24/06/2023</a:t>
          </a:r>
        </a:p>
      </dgm:t>
    </dgm:pt>
    <dgm:pt modelId="{5730B730-F013-48B6-BBEF-5A501064EB00}" type="parTrans" cxnId="{F942B8C5-7323-42C5-81E3-24148E3D8472}">
      <dgm:prSet/>
      <dgm:spPr/>
      <dgm:t>
        <a:bodyPr/>
        <a:lstStyle/>
        <a:p>
          <a:endParaRPr lang="en-US"/>
        </a:p>
      </dgm:t>
    </dgm:pt>
    <dgm:pt modelId="{2125FE7A-30E1-4461-8054-0105ED556DC5}" type="sibTrans" cxnId="{F942B8C5-7323-42C5-81E3-24148E3D8472}">
      <dgm:prSet/>
      <dgm:spPr/>
      <dgm:t>
        <a:bodyPr/>
        <a:lstStyle/>
        <a:p>
          <a:endParaRPr lang="en-US"/>
        </a:p>
      </dgm:t>
    </dgm:pt>
    <dgm:pt modelId="{FA711432-52FF-449A-96AC-E9B964DAEC35}">
      <dgm:prSet custT="1"/>
      <dgm:spPr/>
      <dgm:t>
        <a:bodyPr/>
        <a:lstStyle/>
        <a:p>
          <a:r>
            <a:rPr lang="en-US" sz="1600" dirty="0"/>
            <a:t>SUBMITTED TO:  DR. SACHIN BALKRISHNA JADHAV</a:t>
          </a:r>
        </a:p>
      </dgm:t>
    </dgm:pt>
    <dgm:pt modelId="{548254CE-91A1-47E3-A412-38531D7A795D}" type="parTrans" cxnId="{517CB325-62EC-4E0E-91C0-0C1B58BB5F0A}">
      <dgm:prSet/>
      <dgm:spPr/>
      <dgm:t>
        <a:bodyPr/>
        <a:lstStyle/>
        <a:p>
          <a:endParaRPr lang="en-US"/>
        </a:p>
      </dgm:t>
    </dgm:pt>
    <dgm:pt modelId="{C416A550-A52D-406F-B186-5FDD3F472F71}" type="sibTrans" cxnId="{517CB325-62EC-4E0E-91C0-0C1B58BB5F0A}">
      <dgm:prSet/>
      <dgm:spPr/>
      <dgm:t>
        <a:bodyPr/>
        <a:lstStyle/>
        <a:p>
          <a:endParaRPr lang="en-US"/>
        </a:p>
      </dgm:t>
    </dgm:pt>
    <dgm:pt modelId="{F8C565CB-F02F-49DD-8F1A-E2D32306B445}">
      <dgm:prSet custT="1"/>
      <dgm:spPr/>
      <dgm:t>
        <a:bodyPr/>
        <a:lstStyle/>
        <a:p>
          <a:r>
            <a:rPr lang="en-US" sz="1600" dirty="0"/>
            <a:t>SUBMITTED BY : </a:t>
          </a:r>
        </a:p>
        <a:p>
          <a:r>
            <a:rPr lang="en-US" sz="1600" dirty="0"/>
            <a:t>KOMAL KUMARI(22/10/JC/002)</a:t>
          </a:r>
        </a:p>
        <a:p>
          <a:r>
            <a:rPr lang="en-US" sz="1600" dirty="0"/>
            <a:t>MAHIMA(22/10/JC/038)</a:t>
          </a:r>
        </a:p>
        <a:p>
          <a:endParaRPr lang="en-US" sz="1600" dirty="0"/>
        </a:p>
        <a:p>
          <a:endParaRPr lang="en-US" sz="1100" dirty="0"/>
        </a:p>
      </dgm:t>
    </dgm:pt>
    <dgm:pt modelId="{CF4455B3-6B7C-4013-9023-23B5421D7AF5}" type="sibTrans" cxnId="{ADD64242-AC47-4D8E-B6CF-E68B6EBBE21C}">
      <dgm:prSet/>
      <dgm:spPr/>
      <dgm:t>
        <a:bodyPr/>
        <a:lstStyle/>
        <a:p>
          <a:endParaRPr lang="en-US"/>
        </a:p>
      </dgm:t>
    </dgm:pt>
    <dgm:pt modelId="{116086E4-3DA2-4410-9B39-9F62847B9BDE}" type="parTrans" cxnId="{ADD64242-AC47-4D8E-B6CF-E68B6EBBE21C}">
      <dgm:prSet/>
      <dgm:spPr/>
      <dgm:t>
        <a:bodyPr/>
        <a:lstStyle/>
        <a:p>
          <a:endParaRPr lang="en-US"/>
        </a:p>
      </dgm:t>
    </dgm:pt>
    <dgm:pt modelId="{D0A82FB8-1752-4D6F-8410-65D45BE9561E}">
      <dgm:prSet/>
      <dgm:spPr/>
      <dgm:t>
        <a:bodyPr/>
        <a:lstStyle/>
        <a:p>
          <a:r>
            <a:rPr lang="en-US" dirty="0"/>
            <a:t>SCHOOL OF COMPUTER AND SYSTEMS SCIENCES</a:t>
          </a:r>
        </a:p>
      </dgm:t>
    </dgm:pt>
    <dgm:pt modelId="{BC71044F-3945-4433-9507-0F1DA1FDC91A}" type="sibTrans" cxnId="{652564C5-1C9F-4165-825D-2B5E369E9B08}">
      <dgm:prSet/>
      <dgm:spPr/>
      <dgm:t>
        <a:bodyPr/>
        <a:lstStyle/>
        <a:p>
          <a:endParaRPr lang="en-US"/>
        </a:p>
      </dgm:t>
    </dgm:pt>
    <dgm:pt modelId="{61919C9B-67C1-4818-8B22-371F0349AF0B}" type="parTrans" cxnId="{652564C5-1C9F-4165-825D-2B5E369E9B08}">
      <dgm:prSet/>
      <dgm:spPr/>
      <dgm:t>
        <a:bodyPr/>
        <a:lstStyle/>
        <a:p>
          <a:endParaRPr lang="en-US"/>
        </a:p>
      </dgm:t>
    </dgm:pt>
    <dgm:pt modelId="{2B69C150-C962-46ED-A032-6DFF25CF63C4}">
      <dgm:prSet/>
      <dgm:spPr/>
      <dgm:t>
        <a:bodyPr/>
        <a:lstStyle/>
        <a:p>
          <a:r>
            <a:rPr lang="en-US" dirty="0"/>
            <a:t>NOTEPAD</a:t>
          </a:r>
        </a:p>
      </dgm:t>
    </dgm:pt>
    <dgm:pt modelId="{C2F2AFDD-9240-4783-9934-D9D85FC72453}" type="sibTrans" cxnId="{32E6360B-3755-4D38-8AB6-CAC505AB303E}">
      <dgm:prSet/>
      <dgm:spPr/>
      <dgm:t>
        <a:bodyPr/>
        <a:lstStyle/>
        <a:p>
          <a:endParaRPr lang="en-US"/>
        </a:p>
      </dgm:t>
    </dgm:pt>
    <dgm:pt modelId="{985FED35-869E-42B1-BCFA-A365B4BDACEE}" type="parTrans" cxnId="{32E6360B-3755-4D38-8AB6-CAC505AB303E}">
      <dgm:prSet/>
      <dgm:spPr/>
      <dgm:t>
        <a:bodyPr/>
        <a:lstStyle/>
        <a:p>
          <a:endParaRPr lang="en-US"/>
        </a:p>
      </dgm:t>
    </dgm:pt>
    <dgm:pt modelId="{CF9C7F8B-ACA5-4AF8-A08B-0E80CF03A32B}" type="pres">
      <dgm:prSet presAssocID="{B52194AD-BC1D-40A5-8061-74ED970CF0EC}" presName="Name0" presStyleCnt="0">
        <dgm:presLayoutVars>
          <dgm:chMax/>
          <dgm:chPref/>
          <dgm:animLvl val="lvl"/>
        </dgm:presLayoutVars>
      </dgm:prSet>
      <dgm:spPr/>
    </dgm:pt>
    <dgm:pt modelId="{33687FA3-D696-4D05-A921-E657360E9153}" type="pres">
      <dgm:prSet presAssocID="{470436C2-AB8C-44D2-A601-D202EF28CAB9}" presName="composite" presStyleCnt="0"/>
      <dgm:spPr/>
    </dgm:pt>
    <dgm:pt modelId="{28B7E585-1DEC-4555-8326-DC322CE6A0D9}" type="pres">
      <dgm:prSet presAssocID="{470436C2-AB8C-44D2-A601-D202EF28CAB9}" presName="Parent1" presStyleLbl="alignNode1" presStyleIdx="0" presStyleCnt="3" custScaleX="123649">
        <dgm:presLayoutVars>
          <dgm:chMax val="1"/>
          <dgm:chPref val="1"/>
          <dgm:bulletEnabled val="1"/>
        </dgm:presLayoutVars>
      </dgm:prSet>
      <dgm:spPr/>
    </dgm:pt>
    <dgm:pt modelId="{E6B3F149-FD9C-4184-B517-50DE17DC9F42}" type="pres">
      <dgm:prSet presAssocID="{470436C2-AB8C-44D2-A601-D202EF28CAB9}" presName="Childtext1" presStyleLbl="revTx" presStyleIdx="0" presStyleCnt="3">
        <dgm:presLayoutVars>
          <dgm:chMax val="0"/>
          <dgm:chPref val="0"/>
          <dgm:bulletEnabled/>
        </dgm:presLayoutVars>
      </dgm:prSet>
      <dgm:spPr/>
    </dgm:pt>
    <dgm:pt modelId="{9A3567F5-3505-4A84-B150-84541A114DAE}" type="pres">
      <dgm:prSet presAssocID="{470436C2-AB8C-44D2-A601-D202EF28CAB9}" presName="ConnectLine" presStyleLbl="sibTrans1D1" presStyleIdx="0" presStyleCnt="3"/>
      <dgm:spPr>
        <a:noFill/>
        <a:ln w="12700" cap="rnd" cmpd="sng" algn="ctr">
          <a:solidFill>
            <a:schemeClr val="accent1">
              <a:hueOff val="0"/>
              <a:satOff val="0"/>
              <a:lumOff val="0"/>
              <a:alphaOff val="0"/>
            </a:schemeClr>
          </a:solidFill>
          <a:prstDash val="dash"/>
        </a:ln>
        <a:effectLst/>
      </dgm:spPr>
    </dgm:pt>
    <dgm:pt modelId="{3C2BEDA3-A6CB-4551-9245-20E856721676}" type="pres">
      <dgm:prSet presAssocID="{470436C2-AB8C-44D2-A601-D202EF28CAB9}" presName="ConnectLineEnd" presStyleLbl="node1" presStyleIdx="0" presStyleCnt="3"/>
      <dgm:spPr/>
    </dgm:pt>
    <dgm:pt modelId="{C300CFD9-A852-4630-9F5A-D9052EC40FAA}" type="pres">
      <dgm:prSet presAssocID="{470436C2-AB8C-44D2-A601-D202EF28CAB9}" presName="EmptyPane" presStyleCnt="0"/>
      <dgm:spPr/>
    </dgm:pt>
    <dgm:pt modelId="{89A522A2-C968-4BB0-AA0D-5C276045D013}" type="pres">
      <dgm:prSet presAssocID="{2125FE7A-30E1-4461-8054-0105ED556DC5}" presName="spaceBetweenRectangles" presStyleLbl="fgAcc1" presStyleIdx="0" presStyleCnt="2"/>
      <dgm:spPr/>
    </dgm:pt>
    <dgm:pt modelId="{64AE59CE-FB05-4D1F-B1BE-75488176ECF1}" type="pres">
      <dgm:prSet presAssocID="{D0A82FB8-1752-4D6F-8410-65D45BE9561E}" presName="composite" presStyleCnt="0"/>
      <dgm:spPr/>
    </dgm:pt>
    <dgm:pt modelId="{486213DF-2E6D-47B6-942D-C994E908D9C4}" type="pres">
      <dgm:prSet presAssocID="{D0A82FB8-1752-4D6F-8410-65D45BE9561E}" presName="Parent1" presStyleLbl="alignNode1" presStyleIdx="1" presStyleCnt="3" custScaleX="262729" custScaleY="621343">
        <dgm:presLayoutVars>
          <dgm:chMax val="1"/>
          <dgm:chPref val="1"/>
          <dgm:bulletEnabled val="1"/>
        </dgm:presLayoutVars>
      </dgm:prSet>
      <dgm:spPr/>
    </dgm:pt>
    <dgm:pt modelId="{A6D5CD4E-C55D-4F82-88A8-D4EF1A5E0703}" type="pres">
      <dgm:prSet presAssocID="{D0A82FB8-1752-4D6F-8410-65D45BE9561E}" presName="Childtext1" presStyleLbl="revTx" presStyleIdx="1" presStyleCnt="3">
        <dgm:presLayoutVars>
          <dgm:chMax val="0"/>
          <dgm:chPref val="0"/>
          <dgm:bulletEnabled/>
        </dgm:presLayoutVars>
      </dgm:prSet>
      <dgm:spPr/>
    </dgm:pt>
    <dgm:pt modelId="{2A22EC7E-54B1-449B-8339-D7F367EF720C}" type="pres">
      <dgm:prSet presAssocID="{D0A82FB8-1752-4D6F-8410-65D45BE9561E}" presName="ConnectLine" presStyleLbl="sibTrans1D1" presStyleIdx="1" presStyleCnt="3"/>
      <dgm:spPr>
        <a:noFill/>
        <a:ln w="12700" cap="rnd" cmpd="sng" algn="ctr">
          <a:solidFill>
            <a:schemeClr val="accent1">
              <a:hueOff val="0"/>
              <a:satOff val="0"/>
              <a:lumOff val="0"/>
              <a:alphaOff val="0"/>
            </a:schemeClr>
          </a:solidFill>
          <a:prstDash val="dash"/>
        </a:ln>
        <a:effectLst/>
      </dgm:spPr>
    </dgm:pt>
    <dgm:pt modelId="{6A58F105-D62C-4FF3-B3DC-74A4785358F5}" type="pres">
      <dgm:prSet presAssocID="{D0A82FB8-1752-4D6F-8410-65D45BE9561E}" presName="ConnectLineEnd" presStyleLbl="node1" presStyleIdx="1" presStyleCnt="3"/>
      <dgm:spPr/>
    </dgm:pt>
    <dgm:pt modelId="{01CAAC67-A706-4E4D-9911-48349F6C9473}" type="pres">
      <dgm:prSet presAssocID="{D0A82FB8-1752-4D6F-8410-65D45BE9561E}" presName="EmptyPane" presStyleCnt="0"/>
      <dgm:spPr/>
    </dgm:pt>
    <dgm:pt modelId="{DEE5758D-9C69-4CAF-BB4E-DDD50F28957E}" type="pres">
      <dgm:prSet presAssocID="{BC71044F-3945-4433-9507-0F1DA1FDC91A}" presName="spaceBetweenRectangles" presStyleLbl="fgAcc1" presStyleIdx="1" presStyleCnt="2"/>
      <dgm:spPr/>
    </dgm:pt>
    <dgm:pt modelId="{25653124-9BAA-4AE1-8304-AA26FB2E3F53}" type="pres">
      <dgm:prSet presAssocID="{2B69C150-C962-46ED-A032-6DFF25CF63C4}" presName="composite" presStyleCnt="0"/>
      <dgm:spPr/>
    </dgm:pt>
    <dgm:pt modelId="{218458F2-C6C1-4CA1-95FD-E5E7768E5C6B}" type="pres">
      <dgm:prSet presAssocID="{2B69C150-C962-46ED-A032-6DFF25CF63C4}" presName="Parent1" presStyleLbl="alignNode1" presStyleIdx="2" presStyleCnt="3" custScaleX="170276" custLinFactNeighborX="9373" custLinFactNeighborY="35728">
        <dgm:presLayoutVars>
          <dgm:chMax val="1"/>
          <dgm:chPref val="1"/>
          <dgm:bulletEnabled val="1"/>
        </dgm:presLayoutVars>
      </dgm:prSet>
      <dgm:spPr/>
    </dgm:pt>
    <dgm:pt modelId="{5401E5BC-5137-49E4-9201-53966AC64854}" type="pres">
      <dgm:prSet presAssocID="{2B69C150-C962-46ED-A032-6DFF25CF63C4}" presName="Childtext1" presStyleLbl="revTx" presStyleIdx="2" presStyleCnt="3">
        <dgm:presLayoutVars>
          <dgm:chMax val="0"/>
          <dgm:chPref val="0"/>
          <dgm:bulletEnabled/>
        </dgm:presLayoutVars>
      </dgm:prSet>
      <dgm:spPr/>
    </dgm:pt>
    <dgm:pt modelId="{74850E5A-A27F-4C49-B524-9BDA42FD5C7E}" type="pres">
      <dgm:prSet presAssocID="{2B69C150-C962-46ED-A032-6DFF25CF63C4}" presName="ConnectLine" presStyleLbl="sibTrans1D1" presStyleIdx="2" presStyleCnt="3"/>
      <dgm:spPr>
        <a:noFill/>
        <a:ln w="12700" cap="rnd" cmpd="sng" algn="ctr">
          <a:solidFill>
            <a:schemeClr val="accent1">
              <a:hueOff val="0"/>
              <a:satOff val="0"/>
              <a:lumOff val="0"/>
              <a:alphaOff val="0"/>
            </a:schemeClr>
          </a:solidFill>
          <a:prstDash val="dash"/>
        </a:ln>
        <a:effectLst/>
      </dgm:spPr>
    </dgm:pt>
    <dgm:pt modelId="{59A7864F-BA2A-4DE3-9F4E-36E9E79426E5}" type="pres">
      <dgm:prSet presAssocID="{2B69C150-C962-46ED-A032-6DFF25CF63C4}" presName="ConnectLineEnd" presStyleLbl="node1" presStyleIdx="2" presStyleCnt="3"/>
      <dgm:spPr/>
    </dgm:pt>
    <dgm:pt modelId="{EC21299B-726A-4025-B88D-0937A475202F}" type="pres">
      <dgm:prSet presAssocID="{2B69C150-C962-46ED-A032-6DFF25CF63C4}" presName="EmptyPane" presStyleCnt="0"/>
      <dgm:spPr/>
    </dgm:pt>
  </dgm:ptLst>
  <dgm:cxnLst>
    <dgm:cxn modelId="{32E6360B-3755-4D38-8AB6-CAC505AB303E}" srcId="{B52194AD-BC1D-40A5-8061-74ED970CF0EC}" destId="{2B69C150-C962-46ED-A032-6DFF25CF63C4}" srcOrd="2" destOrd="0" parTransId="{985FED35-869E-42B1-BCFA-A365B4BDACEE}" sibTransId="{C2F2AFDD-9240-4783-9934-D9D85FC72453}"/>
    <dgm:cxn modelId="{517CB325-62EC-4E0E-91C0-0C1B58BB5F0A}" srcId="{470436C2-AB8C-44D2-A601-D202EF28CAB9}" destId="{FA711432-52FF-449A-96AC-E9B964DAEC35}" srcOrd="0" destOrd="0" parTransId="{548254CE-91A1-47E3-A412-38531D7A795D}" sibTransId="{C416A550-A52D-406F-B186-5FDD3F472F71}"/>
    <dgm:cxn modelId="{ADD64242-AC47-4D8E-B6CF-E68B6EBBE21C}" srcId="{2B69C150-C962-46ED-A032-6DFF25CF63C4}" destId="{F8C565CB-F02F-49DD-8F1A-E2D32306B445}" srcOrd="0" destOrd="0" parTransId="{116086E4-3DA2-4410-9B39-9F62847B9BDE}" sibTransId="{CF4455B3-6B7C-4013-9023-23B5421D7AF5}"/>
    <dgm:cxn modelId="{53019453-0969-41D9-8CC8-44ED82421A39}" type="presOf" srcId="{B52194AD-BC1D-40A5-8061-74ED970CF0EC}" destId="{CF9C7F8B-ACA5-4AF8-A08B-0E80CF03A32B}" srcOrd="0" destOrd="0" presId="urn:microsoft.com/office/officeart/2016/7/layout/HexagonTimeline"/>
    <dgm:cxn modelId="{FEB8B378-063C-43BD-B48F-8704453FCE39}" type="presOf" srcId="{F8C565CB-F02F-49DD-8F1A-E2D32306B445}" destId="{5401E5BC-5137-49E4-9201-53966AC64854}" srcOrd="0" destOrd="0" presId="urn:microsoft.com/office/officeart/2016/7/layout/HexagonTimeline"/>
    <dgm:cxn modelId="{4E11AE7D-60F8-4533-9F07-C8EED28647B2}" type="presOf" srcId="{FA711432-52FF-449A-96AC-E9B964DAEC35}" destId="{E6B3F149-FD9C-4184-B517-50DE17DC9F42}" srcOrd="0" destOrd="0" presId="urn:microsoft.com/office/officeart/2016/7/layout/HexagonTimeline"/>
    <dgm:cxn modelId="{6FEBC895-0000-449D-9CFC-BE64F544A9B7}" type="presOf" srcId="{2B69C150-C962-46ED-A032-6DFF25CF63C4}" destId="{218458F2-C6C1-4CA1-95FD-E5E7768E5C6B}" srcOrd="0" destOrd="0" presId="urn:microsoft.com/office/officeart/2016/7/layout/HexagonTimeline"/>
    <dgm:cxn modelId="{6DEBF095-D865-420C-BCB5-03BA0CB24DD4}" type="presOf" srcId="{D0A82FB8-1752-4D6F-8410-65D45BE9561E}" destId="{486213DF-2E6D-47B6-942D-C994E908D9C4}" srcOrd="0" destOrd="0" presId="urn:microsoft.com/office/officeart/2016/7/layout/HexagonTimeline"/>
    <dgm:cxn modelId="{A3808DBB-A8EC-4BF2-9D04-EECD876B6F64}" type="presOf" srcId="{470436C2-AB8C-44D2-A601-D202EF28CAB9}" destId="{28B7E585-1DEC-4555-8326-DC322CE6A0D9}" srcOrd="0" destOrd="0" presId="urn:microsoft.com/office/officeart/2016/7/layout/HexagonTimeline"/>
    <dgm:cxn modelId="{652564C5-1C9F-4165-825D-2B5E369E9B08}" srcId="{B52194AD-BC1D-40A5-8061-74ED970CF0EC}" destId="{D0A82FB8-1752-4D6F-8410-65D45BE9561E}" srcOrd="1" destOrd="0" parTransId="{61919C9B-67C1-4818-8B22-371F0349AF0B}" sibTransId="{BC71044F-3945-4433-9507-0F1DA1FDC91A}"/>
    <dgm:cxn modelId="{F942B8C5-7323-42C5-81E3-24148E3D8472}" srcId="{B52194AD-BC1D-40A5-8061-74ED970CF0EC}" destId="{470436C2-AB8C-44D2-A601-D202EF28CAB9}" srcOrd="0" destOrd="0" parTransId="{5730B730-F013-48B6-BBEF-5A501064EB00}" sibTransId="{2125FE7A-30E1-4461-8054-0105ED556DC5}"/>
    <dgm:cxn modelId="{44ECAFA0-2169-46A1-8DEA-D62D887018A7}" type="presParOf" srcId="{CF9C7F8B-ACA5-4AF8-A08B-0E80CF03A32B}" destId="{33687FA3-D696-4D05-A921-E657360E9153}" srcOrd="0" destOrd="0" presId="urn:microsoft.com/office/officeart/2016/7/layout/HexagonTimeline"/>
    <dgm:cxn modelId="{460A7C98-D803-4727-A1DC-72EDEA07D4D6}" type="presParOf" srcId="{33687FA3-D696-4D05-A921-E657360E9153}" destId="{28B7E585-1DEC-4555-8326-DC322CE6A0D9}" srcOrd="0" destOrd="0" presId="urn:microsoft.com/office/officeart/2016/7/layout/HexagonTimeline"/>
    <dgm:cxn modelId="{E24777EC-6AC8-4377-B2D8-0D9493BDAB45}" type="presParOf" srcId="{33687FA3-D696-4D05-A921-E657360E9153}" destId="{E6B3F149-FD9C-4184-B517-50DE17DC9F42}" srcOrd="1" destOrd="0" presId="urn:microsoft.com/office/officeart/2016/7/layout/HexagonTimeline"/>
    <dgm:cxn modelId="{C6329462-37FF-4AFE-8912-32D76D759CD0}" type="presParOf" srcId="{33687FA3-D696-4D05-A921-E657360E9153}" destId="{9A3567F5-3505-4A84-B150-84541A114DAE}" srcOrd="2" destOrd="0" presId="urn:microsoft.com/office/officeart/2016/7/layout/HexagonTimeline"/>
    <dgm:cxn modelId="{45E52CEC-751D-4640-A2D6-3D5241A19C02}" type="presParOf" srcId="{33687FA3-D696-4D05-A921-E657360E9153}" destId="{3C2BEDA3-A6CB-4551-9245-20E856721676}" srcOrd="3" destOrd="0" presId="urn:microsoft.com/office/officeart/2016/7/layout/HexagonTimeline"/>
    <dgm:cxn modelId="{D72EBEDE-A9C4-4B81-BAAD-56F500EA7084}" type="presParOf" srcId="{33687FA3-D696-4D05-A921-E657360E9153}" destId="{C300CFD9-A852-4630-9F5A-D9052EC40FAA}" srcOrd="4" destOrd="0" presId="urn:microsoft.com/office/officeart/2016/7/layout/HexagonTimeline"/>
    <dgm:cxn modelId="{407A32A1-2F19-4BD8-B53F-D3A8FC036823}" type="presParOf" srcId="{CF9C7F8B-ACA5-4AF8-A08B-0E80CF03A32B}" destId="{89A522A2-C968-4BB0-AA0D-5C276045D013}" srcOrd="1" destOrd="0" presId="urn:microsoft.com/office/officeart/2016/7/layout/HexagonTimeline"/>
    <dgm:cxn modelId="{E6E664A8-09EE-46C8-B030-0CF6DAEEAD3E}" type="presParOf" srcId="{CF9C7F8B-ACA5-4AF8-A08B-0E80CF03A32B}" destId="{64AE59CE-FB05-4D1F-B1BE-75488176ECF1}" srcOrd="2" destOrd="0" presId="urn:microsoft.com/office/officeart/2016/7/layout/HexagonTimeline"/>
    <dgm:cxn modelId="{FFB1B9A0-F126-4BE6-9758-061E1E40BEA8}" type="presParOf" srcId="{64AE59CE-FB05-4D1F-B1BE-75488176ECF1}" destId="{486213DF-2E6D-47B6-942D-C994E908D9C4}" srcOrd="0" destOrd="0" presId="urn:microsoft.com/office/officeart/2016/7/layout/HexagonTimeline"/>
    <dgm:cxn modelId="{FD68A994-5B99-4761-A137-605298F60112}" type="presParOf" srcId="{64AE59CE-FB05-4D1F-B1BE-75488176ECF1}" destId="{A6D5CD4E-C55D-4F82-88A8-D4EF1A5E0703}" srcOrd="1" destOrd="0" presId="urn:microsoft.com/office/officeart/2016/7/layout/HexagonTimeline"/>
    <dgm:cxn modelId="{5A040AF1-F954-4A35-B30E-A1FB0EADFF84}" type="presParOf" srcId="{64AE59CE-FB05-4D1F-B1BE-75488176ECF1}" destId="{2A22EC7E-54B1-449B-8339-D7F367EF720C}" srcOrd="2" destOrd="0" presId="urn:microsoft.com/office/officeart/2016/7/layout/HexagonTimeline"/>
    <dgm:cxn modelId="{82026075-8F7D-48AF-8D77-63C2D00F712E}" type="presParOf" srcId="{64AE59CE-FB05-4D1F-B1BE-75488176ECF1}" destId="{6A58F105-D62C-4FF3-B3DC-74A4785358F5}" srcOrd="3" destOrd="0" presId="urn:microsoft.com/office/officeart/2016/7/layout/HexagonTimeline"/>
    <dgm:cxn modelId="{3258AB53-195A-4F33-BD4F-8E44B58FD046}" type="presParOf" srcId="{64AE59CE-FB05-4D1F-B1BE-75488176ECF1}" destId="{01CAAC67-A706-4E4D-9911-48349F6C9473}" srcOrd="4" destOrd="0" presId="urn:microsoft.com/office/officeart/2016/7/layout/HexagonTimeline"/>
    <dgm:cxn modelId="{682DFC79-58AF-48C2-BEC0-8731D9B49BC8}" type="presParOf" srcId="{CF9C7F8B-ACA5-4AF8-A08B-0E80CF03A32B}" destId="{DEE5758D-9C69-4CAF-BB4E-DDD50F28957E}" srcOrd="3" destOrd="0" presId="urn:microsoft.com/office/officeart/2016/7/layout/HexagonTimeline"/>
    <dgm:cxn modelId="{8CCB8D40-E4B5-4972-BD51-A718E2557FB0}" type="presParOf" srcId="{CF9C7F8B-ACA5-4AF8-A08B-0E80CF03A32B}" destId="{25653124-9BAA-4AE1-8304-AA26FB2E3F53}" srcOrd="4" destOrd="0" presId="urn:microsoft.com/office/officeart/2016/7/layout/HexagonTimeline"/>
    <dgm:cxn modelId="{39B4A008-607F-4E02-BA02-B61B20CC491F}" type="presParOf" srcId="{25653124-9BAA-4AE1-8304-AA26FB2E3F53}" destId="{218458F2-C6C1-4CA1-95FD-E5E7768E5C6B}" srcOrd="0" destOrd="0" presId="urn:microsoft.com/office/officeart/2016/7/layout/HexagonTimeline"/>
    <dgm:cxn modelId="{B5EE1C41-7BF2-4595-8AD9-41F8F808BCFE}" type="presParOf" srcId="{25653124-9BAA-4AE1-8304-AA26FB2E3F53}" destId="{5401E5BC-5137-49E4-9201-53966AC64854}" srcOrd="1" destOrd="0" presId="urn:microsoft.com/office/officeart/2016/7/layout/HexagonTimeline"/>
    <dgm:cxn modelId="{DD7B6716-3267-4B0D-95F8-E6C8763DC697}" type="presParOf" srcId="{25653124-9BAA-4AE1-8304-AA26FB2E3F53}" destId="{74850E5A-A27F-4C49-B524-9BDA42FD5C7E}" srcOrd="2" destOrd="0" presId="urn:microsoft.com/office/officeart/2016/7/layout/HexagonTimeline"/>
    <dgm:cxn modelId="{7476A7B6-D3D8-479B-9A47-744FE27358A6}" type="presParOf" srcId="{25653124-9BAA-4AE1-8304-AA26FB2E3F53}" destId="{59A7864F-BA2A-4DE3-9F4E-36E9E79426E5}" srcOrd="3" destOrd="0" presId="urn:microsoft.com/office/officeart/2016/7/layout/HexagonTimeline"/>
    <dgm:cxn modelId="{917F477E-0683-4988-8DC4-6AC282324A2E}" type="presParOf" srcId="{25653124-9BAA-4AE1-8304-AA26FB2E3F53}" destId="{EC21299B-726A-4025-B88D-0937A475202F}" srcOrd="4" destOrd="0" presId="urn:microsoft.com/office/officeart/2016/7/layout/HexagonTimeline"/>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8B7E585-1DEC-4555-8326-DC322CE6A0D9}">
      <dsp:nvSpPr>
        <dsp:cNvPr id="0" name=""/>
        <dsp:cNvSpPr/>
      </dsp:nvSpPr>
      <dsp:spPr>
        <a:xfrm>
          <a:off x="327762" y="1771067"/>
          <a:ext cx="1655751" cy="483018"/>
        </a:xfrm>
        <a:prstGeom prst="homePlate">
          <a:avLst>
            <a:gd name="adj" fmla="val 40000"/>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0000"/>
                <a:lumMod val="90000"/>
              </a:schemeClr>
            </a:gs>
          </a:gsLst>
          <a:lin ang="5400000" scaled="0"/>
        </a:gradFill>
        <a:ln w="9525" cap="rnd" cmpd="sng" algn="ctr">
          <a:solidFill>
            <a:schemeClr val="accent1">
              <a:hueOff val="0"/>
              <a:satOff val="0"/>
              <a:lumOff val="0"/>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533400">
            <a:lnSpc>
              <a:spcPct val="90000"/>
            </a:lnSpc>
            <a:spcBef>
              <a:spcPct val="0"/>
            </a:spcBef>
            <a:spcAft>
              <a:spcPct val="35000"/>
            </a:spcAft>
            <a:buNone/>
          </a:pPr>
          <a:r>
            <a:rPr lang="en-US" sz="1200" kern="1200" dirty="0"/>
            <a:t>DATE  24/06/2023</a:t>
          </a:r>
        </a:p>
      </dsp:txBody>
      <dsp:txXfrm>
        <a:off x="327762" y="1771067"/>
        <a:ext cx="1559147" cy="483018"/>
      </dsp:txXfrm>
    </dsp:sp>
    <dsp:sp modelId="{E6B3F149-FD9C-4184-B517-50DE17DC9F42}">
      <dsp:nvSpPr>
        <dsp:cNvPr id="0" name=""/>
        <dsp:cNvSpPr/>
      </dsp:nvSpPr>
      <dsp:spPr>
        <a:xfrm>
          <a:off x="5811" y="0"/>
          <a:ext cx="2299654" cy="12880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42240" rIns="0" bIns="142240" numCol="1" spcCol="1270" anchor="b" anchorCtr="1">
          <a:noAutofit/>
        </a:bodyPr>
        <a:lstStyle/>
        <a:p>
          <a:pPr marL="0" lvl="0" indent="0" algn="ctr" defTabSz="711200">
            <a:lnSpc>
              <a:spcPct val="90000"/>
            </a:lnSpc>
            <a:spcBef>
              <a:spcPct val="0"/>
            </a:spcBef>
            <a:spcAft>
              <a:spcPct val="35000"/>
            </a:spcAft>
            <a:buNone/>
          </a:pPr>
          <a:r>
            <a:rPr lang="en-US" sz="1600" kern="1200" dirty="0"/>
            <a:t>SUBMITTED TO:  DR. SACHIN BALKRISHNA JADHAV</a:t>
          </a:r>
        </a:p>
      </dsp:txBody>
      <dsp:txXfrm>
        <a:off x="5811" y="0"/>
        <a:ext cx="2299654" cy="1288048"/>
      </dsp:txXfrm>
    </dsp:sp>
    <dsp:sp modelId="{89A522A2-C968-4BB0-AA0D-5C276045D013}">
      <dsp:nvSpPr>
        <dsp:cNvPr id="0" name=""/>
        <dsp:cNvSpPr/>
      </dsp:nvSpPr>
      <dsp:spPr>
        <a:xfrm rot="1922226">
          <a:off x="1893144" y="2327349"/>
          <a:ext cx="1186773" cy="0"/>
        </a:xfrm>
        <a:custGeom>
          <a:avLst/>
          <a:gdLst/>
          <a:ahLst/>
          <a:cxnLst/>
          <a:rect l="0" t="0" r="0" b="0"/>
          <a:pathLst>
            <a:path>
              <a:moveTo>
                <a:pt x="0" y="0"/>
              </a:moveTo>
              <a:lnTo>
                <a:pt x="1186773" y="0"/>
              </a:lnTo>
            </a:path>
          </a:pathLst>
        </a:custGeom>
        <a:noFill/>
        <a:ln w="9525"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9A3567F5-3505-4A84-B150-84541A114DAE}">
      <dsp:nvSpPr>
        <dsp:cNvPr id="0" name=""/>
        <dsp:cNvSpPr/>
      </dsp:nvSpPr>
      <dsp:spPr>
        <a:xfrm>
          <a:off x="1155638" y="1368552"/>
          <a:ext cx="0" cy="402515"/>
        </a:xfrm>
        <a:prstGeom prst="line">
          <a:avLst/>
        </a:prstGeom>
        <a:noFill/>
        <a:ln w="12700" cap="rnd"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3C2BEDA3-A6CB-4551-9245-20E856721676}">
      <dsp:nvSpPr>
        <dsp:cNvPr id="0" name=""/>
        <dsp:cNvSpPr/>
      </dsp:nvSpPr>
      <dsp:spPr>
        <a:xfrm>
          <a:off x="1105867" y="1288048"/>
          <a:ext cx="99541" cy="80503"/>
        </a:xfrm>
        <a:prstGeom prst="rect">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sp>
    <dsp:sp modelId="{486213DF-2E6D-47B6-942D-C994E908D9C4}">
      <dsp:nvSpPr>
        <dsp:cNvPr id="0" name=""/>
        <dsp:cNvSpPr/>
      </dsp:nvSpPr>
      <dsp:spPr>
        <a:xfrm>
          <a:off x="2989547" y="1141521"/>
          <a:ext cx="3518134" cy="3001200"/>
        </a:xfrm>
        <a:prstGeom prst="hexagon">
          <a:avLst>
            <a:gd name="adj" fmla="val 40000"/>
            <a:gd name="vf" fmla="val 115470"/>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0000"/>
                <a:lumMod val="90000"/>
              </a:schemeClr>
            </a:gs>
          </a:gsLst>
          <a:lin ang="5400000" scaled="0"/>
        </a:gradFill>
        <a:ln w="9525" cap="rnd" cmpd="sng" algn="ctr">
          <a:solidFill>
            <a:schemeClr val="accent1">
              <a:hueOff val="0"/>
              <a:satOff val="0"/>
              <a:lumOff val="0"/>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533400">
            <a:lnSpc>
              <a:spcPct val="90000"/>
            </a:lnSpc>
            <a:spcBef>
              <a:spcPct val="0"/>
            </a:spcBef>
            <a:spcAft>
              <a:spcPct val="35000"/>
            </a:spcAft>
            <a:buNone/>
          </a:pPr>
          <a:r>
            <a:rPr lang="en-US" sz="1200" kern="1200" dirty="0"/>
            <a:t>SCHOOL OF COMPUTER AND SYSTEMS SCIENCES</a:t>
          </a:r>
        </a:p>
      </dsp:txBody>
      <dsp:txXfrm>
        <a:off x="3736376" y="1778615"/>
        <a:ext cx="2024476" cy="1727012"/>
      </dsp:txXfrm>
    </dsp:sp>
    <dsp:sp modelId="{A6D5CD4E-C55D-4F82-88A8-D4EF1A5E0703}">
      <dsp:nvSpPr>
        <dsp:cNvPr id="0" name=""/>
        <dsp:cNvSpPr/>
      </dsp:nvSpPr>
      <dsp:spPr>
        <a:xfrm>
          <a:off x="2305465" y="9073"/>
          <a:ext cx="4886298" cy="8003202"/>
        </a:xfrm>
        <a:prstGeom prst="rect">
          <a:avLst/>
        </a:prstGeom>
        <a:noFill/>
        <a:ln>
          <a:noFill/>
        </a:ln>
        <a:effectLst/>
      </dsp:spPr>
      <dsp:style>
        <a:lnRef idx="0">
          <a:scrgbClr r="0" g="0" b="0"/>
        </a:lnRef>
        <a:fillRef idx="0">
          <a:scrgbClr r="0" g="0" b="0"/>
        </a:fillRef>
        <a:effectRef idx="0">
          <a:scrgbClr r="0" g="0" b="0"/>
        </a:effectRef>
        <a:fontRef idx="minor"/>
      </dsp:style>
    </dsp:sp>
    <dsp:sp modelId="{DEE5758D-9C69-4CAF-BB4E-DDD50F28957E}">
      <dsp:nvSpPr>
        <dsp:cNvPr id="0" name=""/>
        <dsp:cNvSpPr/>
      </dsp:nvSpPr>
      <dsp:spPr>
        <a:xfrm rot="20397732">
          <a:off x="6467316" y="2413635"/>
          <a:ext cx="1333682" cy="0"/>
        </a:xfrm>
        <a:custGeom>
          <a:avLst/>
          <a:gdLst/>
          <a:ahLst/>
          <a:cxnLst/>
          <a:rect l="0" t="0" r="0" b="0"/>
          <a:pathLst>
            <a:path>
              <a:moveTo>
                <a:pt x="0" y="0"/>
              </a:moveTo>
              <a:lnTo>
                <a:pt x="1333682" y="0"/>
              </a:lnTo>
            </a:path>
          </a:pathLst>
        </a:custGeom>
        <a:noFill/>
        <a:ln w="9525"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2A22EC7E-54B1-449B-8339-D7F367EF720C}">
      <dsp:nvSpPr>
        <dsp:cNvPr id="0" name=""/>
        <dsp:cNvSpPr/>
      </dsp:nvSpPr>
      <dsp:spPr>
        <a:xfrm>
          <a:off x="4748614" y="1834388"/>
          <a:ext cx="0" cy="2501000"/>
        </a:xfrm>
        <a:prstGeom prst="line">
          <a:avLst/>
        </a:prstGeom>
        <a:noFill/>
        <a:ln w="12700" cap="rnd"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6A58F105-D62C-4FF3-B3DC-74A4785358F5}">
      <dsp:nvSpPr>
        <dsp:cNvPr id="0" name=""/>
        <dsp:cNvSpPr/>
      </dsp:nvSpPr>
      <dsp:spPr>
        <a:xfrm>
          <a:off x="4642862" y="3076298"/>
          <a:ext cx="211504" cy="500200"/>
        </a:xfrm>
        <a:prstGeom prst="rect">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sp>
    <dsp:sp modelId="{218458F2-C6C1-4CA1-95FD-E5E7768E5C6B}">
      <dsp:nvSpPr>
        <dsp:cNvPr id="0" name=""/>
        <dsp:cNvSpPr/>
      </dsp:nvSpPr>
      <dsp:spPr>
        <a:xfrm rot="10800000">
          <a:off x="7760632" y="1943640"/>
          <a:ext cx="2280121" cy="483018"/>
        </a:xfrm>
        <a:prstGeom prst="homePlate">
          <a:avLst>
            <a:gd name="adj" fmla="val 40000"/>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0000"/>
                <a:lumMod val="90000"/>
              </a:schemeClr>
            </a:gs>
          </a:gsLst>
          <a:lin ang="5400000" scaled="0"/>
        </a:gradFill>
        <a:ln w="9525" cap="rnd" cmpd="sng" algn="ctr">
          <a:solidFill>
            <a:schemeClr val="accent1">
              <a:hueOff val="0"/>
              <a:satOff val="0"/>
              <a:lumOff val="0"/>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533400">
            <a:lnSpc>
              <a:spcPct val="90000"/>
            </a:lnSpc>
            <a:spcBef>
              <a:spcPct val="0"/>
            </a:spcBef>
            <a:spcAft>
              <a:spcPct val="35000"/>
            </a:spcAft>
            <a:buNone/>
          </a:pPr>
          <a:r>
            <a:rPr lang="en-US" sz="1200" kern="1200" dirty="0"/>
            <a:t>NOTEPAD</a:t>
          </a:r>
        </a:p>
      </dsp:txBody>
      <dsp:txXfrm rot="10800000">
        <a:off x="7857236" y="1943640"/>
        <a:ext cx="2183517" cy="483018"/>
      </dsp:txXfrm>
    </dsp:sp>
    <dsp:sp modelId="{5401E5BC-5137-49E4-9201-53966AC64854}">
      <dsp:nvSpPr>
        <dsp:cNvPr id="0" name=""/>
        <dsp:cNvSpPr/>
      </dsp:nvSpPr>
      <dsp:spPr>
        <a:xfrm>
          <a:off x="7317275" y="172572"/>
          <a:ext cx="3166834" cy="12880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42240" rIns="0" bIns="142240" numCol="1" spcCol="1270" anchor="b" anchorCtr="1">
          <a:noAutofit/>
        </a:bodyPr>
        <a:lstStyle/>
        <a:p>
          <a:pPr marL="0" lvl="0" indent="0" algn="ctr" defTabSz="711200">
            <a:lnSpc>
              <a:spcPct val="90000"/>
            </a:lnSpc>
            <a:spcBef>
              <a:spcPct val="0"/>
            </a:spcBef>
            <a:spcAft>
              <a:spcPct val="35000"/>
            </a:spcAft>
            <a:buNone/>
          </a:pPr>
          <a:r>
            <a:rPr lang="en-US" sz="1600" kern="1200" dirty="0"/>
            <a:t>SUBMITTED BY : </a:t>
          </a:r>
        </a:p>
        <a:p>
          <a:pPr marL="0" lvl="0" indent="0" algn="ctr" defTabSz="711200">
            <a:lnSpc>
              <a:spcPct val="90000"/>
            </a:lnSpc>
            <a:spcBef>
              <a:spcPct val="0"/>
            </a:spcBef>
            <a:spcAft>
              <a:spcPct val="35000"/>
            </a:spcAft>
            <a:buNone/>
          </a:pPr>
          <a:r>
            <a:rPr lang="en-US" sz="1600" kern="1200" dirty="0"/>
            <a:t>KOMAL KUMARI(22/10/JC/002)</a:t>
          </a:r>
        </a:p>
        <a:p>
          <a:pPr marL="0" lvl="0" indent="0" algn="ctr" defTabSz="711200">
            <a:lnSpc>
              <a:spcPct val="90000"/>
            </a:lnSpc>
            <a:spcBef>
              <a:spcPct val="0"/>
            </a:spcBef>
            <a:spcAft>
              <a:spcPct val="35000"/>
            </a:spcAft>
            <a:buNone/>
          </a:pPr>
          <a:r>
            <a:rPr lang="en-US" sz="1600" kern="1200" dirty="0"/>
            <a:t>MAHIMA(22/10/JC/038)</a:t>
          </a:r>
        </a:p>
        <a:p>
          <a:pPr marL="0" lvl="0" indent="0" algn="ctr" defTabSz="711200">
            <a:lnSpc>
              <a:spcPct val="90000"/>
            </a:lnSpc>
            <a:spcBef>
              <a:spcPct val="0"/>
            </a:spcBef>
            <a:spcAft>
              <a:spcPct val="35000"/>
            </a:spcAft>
            <a:buNone/>
          </a:pPr>
          <a:endParaRPr lang="en-US" sz="1600" kern="1200" dirty="0"/>
        </a:p>
        <a:p>
          <a:pPr marL="0" lvl="0" indent="0" algn="ctr" defTabSz="711200">
            <a:lnSpc>
              <a:spcPct val="90000"/>
            </a:lnSpc>
            <a:spcBef>
              <a:spcPct val="0"/>
            </a:spcBef>
            <a:spcAft>
              <a:spcPct val="35000"/>
            </a:spcAft>
            <a:buNone/>
          </a:pPr>
          <a:endParaRPr lang="en-US" sz="1100" kern="1200" dirty="0"/>
        </a:p>
      </dsp:txBody>
      <dsp:txXfrm>
        <a:off x="7317275" y="172572"/>
        <a:ext cx="3166834" cy="1288048"/>
      </dsp:txXfrm>
    </dsp:sp>
    <dsp:sp modelId="{74850E5A-A27F-4C49-B524-9BDA42FD5C7E}">
      <dsp:nvSpPr>
        <dsp:cNvPr id="0" name=""/>
        <dsp:cNvSpPr/>
      </dsp:nvSpPr>
      <dsp:spPr>
        <a:xfrm>
          <a:off x="8900692" y="1541124"/>
          <a:ext cx="0" cy="402515"/>
        </a:xfrm>
        <a:prstGeom prst="line">
          <a:avLst/>
        </a:prstGeom>
        <a:noFill/>
        <a:ln w="12700" cap="rnd"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59A7864F-BA2A-4DE3-9F4E-36E9E79426E5}">
      <dsp:nvSpPr>
        <dsp:cNvPr id="0" name=""/>
        <dsp:cNvSpPr/>
      </dsp:nvSpPr>
      <dsp:spPr>
        <a:xfrm>
          <a:off x="8832154" y="1460621"/>
          <a:ext cx="137077" cy="80503"/>
        </a:xfrm>
        <a:prstGeom prst="rect">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6/7/layout/HexagonTimeline">
  <dgm:title val="Hexagon Timeline"/>
  <dgm:desc val="Use to show a list of events in chronological order. An invisible box contains the description while the date is shown in hexagons, except for the first and last node where the date is shown in a home shape. It can display large amount of text with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1" val="20"/>
      <dgm:constr type="primFontSz" for="des" forName="Childtext1" val="20"/>
      <dgm:constr type="primFontSz" for="des" forName="Childtext1" refType="primFontSz" refFor="des" refForName="Parent1" op="lte"/>
      <dgm:constr type="w" for="ch" forName="composite" refType="w"/>
      <dgm:constr type="h" for="ch" forName="composite" refType="h"/>
      <dgm:constr type="w" for="ch" forName="spaceBetweenRectangles" refType="w" fact="0"/>
      <dgm:constr type="h" for="ch" forName="spaceBetweenRectangles" refType="h" fact="0"/>
      <dgm:constr type="primFontSz" for="des" forName="Parent1" op="equ"/>
      <dgm:constr type="primFontSz" for="des" forName="Childtext1" op="equ"/>
    </dgm:constrLst>
    <dgm:forEach name="nodesForEach" axis="ch" ptType="node">
      <dgm:layoutNode name="composite">
        <dgm:alg type="composite"/>
        <dgm:shape xmlns:r="http://schemas.openxmlformats.org/officeDocument/2006/relationships" r:blip="">
          <dgm:adjLst/>
        </dgm:shape>
        <dgm:choose name="casesForSnakingLogic">
          <dgm:if name="Name7" axis="self" ptType="node" func="posOdd" op="equ" val="1">
            <dgm:constrLst>
              <dgm:constr type="w" for="ch" forName="Parent1" refType="w" fact="0.72"/>
              <dgm:constr type="ctrY" for="ch" forName="Parent1" refType="h" fact="0.5"/>
              <dgm:constr type="h" for="ch" forName="Parent1" refType="h" fact="0.12"/>
              <dgm:constr type="l" for="ch" forName="Parent1" refType="w" fact="0.14"/>
              <dgm:constr type="w" for="ch" forName="Childtext1" refType="w"/>
              <dgm:constr type="h" for="ch" forName="Childtext1" refType="h" fact="0.32"/>
              <dgm:constr type="t" for="ch" forName="Childtext1" refType="h" fact="0"/>
              <dgm:constr type="w" for="ch" forName="ConnectLine"/>
              <dgm:constr type="h" for="ch" forName="ConnectLine" refType="h" fact="0.1"/>
              <dgm:constr type="b" for="ch" forName="ConnectLine" refType="t" refFor="ch" refForName="Parent1"/>
              <dgm:constr type="ctrX" for="ch" forName="ConnectLine" refType="w" fact="0.5"/>
              <dgm:constr type="w" for="ch" forName="ConnectLineEnd" refType="h" fact="0.02"/>
              <dgm:constr type="h" for="ch" forName="ConnectLineEnd" refType="h" fact="0.02"/>
              <dgm:constr type="b" for="ch" forName="ConnectLineEnd" refType="t" refFor="ch" refForName="ConnectLine"/>
              <dgm:constr type="ctrX" for="ch" forName="ConnectLineEnd" refType="ctrX" refFor="ch" refForName="ConnectLine"/>
              <dgm:constr type="w" for="ch" forName="EmptyPane" refType="w"/>
              <dgm:constr type="b" for="ch" forName="EmptyPane" refType="h"/>
              <dgm:constr type="h" for="ch" forName="EmptyPane" refType="h" fact="0.44"/>
            </dgm:constrLst>
          </dgm:if>
          <dgm:else name="Name8">
            <dgm:constrLst>
              <dgm:constr type="w" for="ch" forName="Parent1" refType="w" fact="0.72"/>
              <dgm:constr type="ctrY" for="ch" forName="Parent1" refType="h" fact="0.5"/>
              <dgm:constr type="h" for="ch" forName="Parent1" refType="h" fact="0.12"/>
              <dgm:constr type="l" for="ch" forName="Parent1" refType="w" fact="0.14"/>
              <dgm:constr type="w" for="ch" forName="Childtext1" refType="w"/>
              <dgm:constr type="h" for="ch" forName="Childtext1" refType="h" fact="0.32"/>
              <dgm:constr type="b" for="ch" forName="Childtext1" refType="h"/>
              <dgm:constr type="w" for="ch" forName="ConnectLine"/>
              <dgm:constr type="h" for="ch" forName="ConnectLine" refType="h" fact="0.1"/>
              <dgm:constr type="t" for="ch" forName="ConnectLine" refType="b" refFor="ch" refForName="Parent1"/>
              <dgm:constr type="ctrX" for="ch" forName="ConnectLine" refType="w" fact="0.5"/>
              <dgm:constr type="w" for="ch" forName="ConnectLineEnd" refType="h" fact="0.02"/>
              <dgm:constr type="h" for="ch" forName="ConnectLineEnd" refType="h" fact="0.02"/>
              <dgm:constr type="t" for="ch" forName="ConnectLineEnd" refType="b" refFor="ch" refForName="ConnectLine"/>
              <dgm:constr type="ctrX" for="ch" forName="ConnectLineEnd" refType="ctrX" refFor="ch" refForName="ConnectLine"/>
              <dgm:constr type="w" for="ch" forName="EmptyPane" refType="w"/>
              <dgm:constr type="h" for="ch" forName="EmptyPane" refType="h" fact="0.44"/>
            </dgm:constrLst>
          </dgm:else>
        </dgm:choose>
        <dgm:layoutNode name="Parent1" styleLbl="alignNode1">
          <dgm:varLst>
            <dgm:chMax val="1"/>
            <dgm:chPref val="1"/>
            <dgm:bulletEnabled val="1"/>
          </dgm:varLst>
          <dgm:alg type="tx"/>
          <dgm:choose name="casesForFirstAndLastNode">
            <dgm:if name="startNode" axis="self" ptType="node" func="pos" op="equ" val="1">
              <dgm:choose name="removeLineWhenOnlyOneNode">
                <dgm:if name="ifOnlyOneNode" axis="followSib" ptType="node" func="cnt" op="equ" val="0">
                  <dgm:shape xmlns:r="http://schemas.openxmlformats.org/officeDocument/2006/relationships" type="rect" r:blip="">
                    <dgm:adjLst/>
                  </dgm:shape>
                </dgm:if>
                <dgm:else name="ifMoreThanOneNode">
                  <dgm:choose name="Name18">
                    <dgm:if name="Name19" func="var" arg="dir" op="equ" val="norm">
                      <dgm:shape xmlns:r="http://schemas.openxmlformats.org/officeDocument/2006/relationships" type="homePlate" r:blip="">
                        <dgm:adjLst>
                          <dgm:adj idx="1" val="0.4"/>
                        </dgm:adjLst>
                      </dgm:shape>
                    </dgm:if>
                    <dgm:else name="Name20">
                      <dgm:shape xmlns:r="http://schemas.openxmlformats.org/officeDocument/2006/relationships" rot="180" type="homePlate" r:blip="">
                        <dgm:adjLst>
                          <dgm:adj idx="1" val="0.4"/>
                        </dgm:adjLst>
                      </dgm:shape>
                    </dgm:else>
                  </dgm:choose>
                </dgm:else>
              </dgm:choose>
            </dgm:if>
            <dgm:else name="notStartNode">
              <dgm:choose name="Name22">
                <dgm:if name="Name23" axis="self" ptType="node" func="revPos" op="equ" val="1">
                  <dgm:choose name="Name24">
                    <dgm:if name="Name25" func="var" arg="dir" op="equ" val="norm">
                      <dgm:shape xmlns:r="http://schemas.openxmlformats.org/officeDocument/2006/relationships" rot="180" type="homePlate" r:blip="">
                        <dgm:adjLst>
                          <dgm:adj idx="1" val="0.4"/>
                        </dgm:adjLst>
                      </dgm:shape>
                    </dgm:if>
                    <dgm:else name="Name26">
                      <dgm:shape xmlns:r="http://schemas.openxmlformats.org/officeDocument/2006/relationships" type="homePlate" r:blip="">
                        <dgm:adjLst>
                          <dgm:adj idx="1" val="0.4"/>
                        </dgm:adjLst>
                      </dgm:shape>
                    </dgm:else>
                  </dgm:choose>
                </dgm:if>
                <dgm:else name="Name27">
                  <dgm:shape xmlns:r="http://schemas.openxmlformats.org/officeDocument/2006/relationships" type="hexagon" r:blip="">
                    <dgm:adjLst>
                      <dgm:adj idx="1" val="0.4"/>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1" styleLbl="revTx" moveWith="Parent1">
          <dgm:varLst>
            <dgm:chMax val="0"/>
            <dgm:chPref val="0"/>
            <dgm:bulletEnabled/>
          </dgm:varLst>
          <dgm:choose name="casesForTxtDirLogic1">
            <dgm:if name="Name77" axis="self" ptType="node" func="posOdd" op="equ" val="1">
              <dgm:alg type="tx">
                <dgm:param type="txAnchorVert" val="b"/>
                <dgm:param type="txAnchorHorz" val="ctr"/>
                <dgm:param type="parTxRTLAlign" val="ctr"/>
                <dgm:param type="parTxLTRAlign" val="ctr"/>
              </dgm:alg>
            </dgm:if>
            <dgm:else name="Name88">
              <dgm:alg type="tx">
                <dgm:param type="txAnchorVert" val="t"/>
                <dgm:param type="txAnchorHorz" val="ctr"/>
                <dgm:param type="parTxRTLAlign" val="ctr"/>
                <dgm:param type="parTxLTRAlign" val="ctr"/>
              </dgm:alg>
            </dgm:else>
          </dgm:choose>
          <dgm:shape xmlns:r="http://schemas.openxmlformats.org/officeDocument/2006/relationships" type="rect" r:blip="">
            <dgm:adjLst/>
          </dgm:shape>
          <dgm:constrLst>
            <dgm:constr type="lMarg"/>
            <dgm:constr type="rMarg"/>
            <dgm:constr type="tMarg" refType="primFontSz" fact="0.7"/>
            <dgm:constr type="bMarg" refType="primFontSz" fact="0.7"/>
          </dgm:constrLst>
          <dgm:presOf axis="ch" ptType="node"/>
          <dgm:ruleLst>
            <dgm:rule type="primFontSz" val="11" fact="NaN" max="NaN"/>
          </dgm:ruleLst>
        </dgm:layoutNode>
        <dgm:layoutNode name="ConnectLine" styleLbl="sibTrans1D1" moveWith="Parent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ConnectLineEnd" styleLbl="node1" moveWith="Parent1">
          <dgm:alg type="sp"/>
          <dgm:shape xmlns:r="http://schemas.openxmlformats.org/officeDocument/2006/relationships" type="rect" r:blip="">
            <dgm:adjLst/>
          </dgm:shape>
          <dgm:presOf/>
          <dgm:constrLst/>
        </dgm:layoutNode>
        <dgm:layoutNode name="EmptyPane" moveWith="Parent1">
          <dgm:alg type="sp"/>
          <dgm:shape xmlns:r="http://schemas.openxmlformats.org/officeDocument/2006/relationships" r:blip="">
            <dgm:adjLst/>
          </dgm:shape>
          <dgm:presOf/>
          <dgm:constrLst/>
        </dgm:layoutNode>
      </dgm:layoutNode>
      <dgm:forEach name="Name28" axis="followSib" ptType="sibTrans" cnt="1">
        <dgm:layoutNode name="spaceBetweenRectangles" styleLbl="fgAcc1">
          <dgm:alg type="conn">
            <dgm:param type="dim" val="1D"/>
            <dgm:param type="srcNode" val="Parent1"/>
            <dgm:param type="dstNode" val="Parent1"/>
            <dgm:param type="begPts" val="midR"/>
            <dgm:param type="endPts" val="midL"/>
            <dgm:param type="endSty" val="noArr"/>
          </dgm:alg>
          <dgm:shape xmlns:r="http://schemas.openxmlformats.org/officeDocument/2006/relationships" type="conn" r:blip="" zOrderOff="-2">
            <dgm:adjLst/>
          </dgm:shape>
          <dgm:presOf/>
          <dgm:constrLst>
            <dgm:constr type="connDist"/>
            <dgm:constr type="begPad"/>
            <dgm:constr type="endPad"/>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8/12/2023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5082800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8/12/2023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473921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8/12/2023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7724329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8/12/2023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38285325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8/12/2023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9725249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8/12/2023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9214108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8/12/2023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0393915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17E833E-1B6D-415F-AD29-75AE8C43BD0D}" type="datetime1">
              <a:rPr lang="en-US" smtClean="0"/>
              <a:t>8/12/2023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94918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52596F-08A7-4B70-989A-F2B1CF31E66B}" type="datetime1">
              <a:rPr lang="en-US" smtClean="0"/>
              <a:t>8/12/2023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473702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8/12/2023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655166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8/12/2023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2661209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8/12/2023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036059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t>8/12/2023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492994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8/12/2023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297294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8/12/2023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014893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8/12/2023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7691142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8/12/2023</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423054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8/12/2023</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3362071527"/>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hf sldNum="0" hdr="0" ftr="0" dt="0"/>
  <p:txStyles>
    <p:title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hemeOverride" Target="../theme/themeOverride1.xml"/><Relationship Id="rId5" Type="http://schemas.openxmlformats.org/officeDocument/2006/relationships/image" Target="../media/image7.png"/><Relationship Id="rId4" Type="http://schemas.openxmlformats.org/officeDocument/2006/relationships/image" Target="../media/image6.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jpeg"/><Relationship Id="rId7" Type="http://schemas.openxmlformats.org/officeDocument/2006/relationships/diagramColors" Target="../diagrams/colors1.xml"/><Relationship Id="rId2" Type="http://schemas.openxmlformats.org/officeDocument/2006/relationships/slideLayout" Target="../slideLayouts/slideLayout2.xml"/><Relationship Id="rId1" Type="http://schemas.openxmlformats.org/officeDocument/2006/relationships/themeOverride" Target="../theme/themeOverride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A05AC74-6838-4CD9-B157-B3BB3E2F5415}"/>
              </a:ext>
              <a:ext uri="{C183D7F6-B498-43B3-948B-1728B52AA6E4}">
                <adec:decorative xmlns:adec="http://schemas.microsoft.com/office/drawing/2017/decorative" val="1"/>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20" y="26905"/>
            <a:ext cx="12191980" cy="6857990"/>
          </a:xfrm>
          <a:prstGeom prst="rect">
            <a:avLst/>
          </a:prstGeom>
        </p:spPr>
      </p:pic>
      <p:sp useBgFill="1">
        <p:nvSpPr>
          <p:cNvPr id="83" name="Freeform 5">
            <a:extLst>
              <a:ext uri="{FF2B5EF4-FFF2-40B4-BE49-F238E27FC236}">
                <a16:creationId xmlns:a16="http://schemas.microsoft.com/office/drawing/2014/main" id="{608EAA06-5488-416B-B2B2-E552130110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99829" y="1101852"/>
            <a:ext cx="4254640" cy="4654297"/>
          </a:xfrm>
          <a:prstGeom prst="round2SameRect">
            <a:avLst>
              <a:gd name="adj1" fmla="val 5146"/>
              <a:gd name="adj2" fmla="val 400"/>
            </a:avLst>
          </a:prstGeom>
          <a:ln>
            <a:noFill/>
          </a:ln>
          <a:effectLst>
            <a:outerShdw blurRad="50800" dist="38100" dir="5400000" algn="tl" rotWithShape="0">
              <a:srgbClr val="000000">
                <a:alpha val="43000"/>
              </a:srgbClr>
            </a:outerShdw>
          </a:effectLst>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oudy Old Style"/>
              <a:ea typeface="+mn-ea"/>
              <a:cs typeface="+mn-cs"/>
            </a:endParaRPr>
          </a:p>
        </p:txBody>
      </p:sp>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62753" y="1397941"/>
            <a:ext cx="4459858" cy="2287229"/>
          </a:xfrm>
        </p:spPr>
        <p:txBody>
          <a:bodyPr>
            <a:normAutofit/>
          </a:bodyPr>
          <a:lstStyle/>
          <a:p>
            <a:pPr algn="l"/>
            <a:r>
              <a:rPr lang="en-US" sz="4400" dirty="0">
                <a:effectLst/>
              </a:rPr>
              <a:t>JAVA PROJECT</a:t>
            </a:r>
            <a:br>
              <a:rPr lang="en-US" sz="4400" dirty="0">
                <a:effectLst/>
              </a:rPr>
            </a:br>
            <a:br>
              <a:rPr lang="en-US" sz="4400" dirty="0"/>
            </a:br>
            <a:r>
              <a:rPr lang="en-US" sz="4400" dirty="0"/>
              <a:t>NOTEPAD</a:t>
            </a:r>
          </a:p>
        </p:txBody>
      </p:sp>
      <p:sp>
        <p:nvSpPr>
          <p:cNvPr id="3" name="Subtitle 2">
            <a:extLst>
              <a:ext uri="{FF2B5EF4-FFF2-40B4-BE49-F238E27FC236}">
                <a16:creationId xmlns:a16="http://schemas.microsoft.com/office/drawing/2014/main" id="{DB93FB3F-A8D4-46D3-A1C6-C79C64563729}"/>
              </a:ext>
            </a:extLst>
          </p:cNvPr>
          <p:cNvSpPr>
            <a:spLocks noGrp="1"/>
          </p:cNvSpPr>
          <p:nvPr>
            <p:ph type="subTitle" idx="1"/>
          </p:nvPr>
        </p:nvSpPr>
        <p:spPr>
          <a:xfrm>
            <a:off x="804335" y="4009771"/>
            <a:ext cx="3503122" cy="2059335"/>
          </a:xfrm>
        </p:spPr>
        <p:txBody>
          <a:bodyPr>
            <a:normAutofit/>
          </a:bodyPr>
          <a:lstStyle/>
          <a:p>
            <a:pPr algn="l"/>
            <a:endParaRPr lang="en-US" sz="1800" dirty="0">
              <a:solidFill>
                <a:srgbClr val="FC05CB"/>
              </a:solidFill>
            </a:endParaRPr>
          </a:p>
        </p:txBody>
      </p:sp>
      <p:pic>
        <p:nvPicPr>
          <p:cNvPr id="5" name="Picture 4">
            <a:extLst>
              <a:ext uri="{FF2B5EF4-FFF2-40B4-BE49-F238E27FC236}">
                <a16:creationId xmlns:a16="http://schemas.microsoft.com/office/drawing/2014/main" id="{5F2D8D8A-D041-1E7C-9D4A-6EC4688B1AAB}"/>
              </a:ext>
            </a:extLst>
          </p:cNvPr>
          <p:cNvPicPr>
            <a:picLocks noChangeAspect="1"/>
          </p:cNvPicPr>
          <p:nvPr/>
        </p:nvPicPr>
        <p:blipFill>
          <a:blip r:embed="rId5"/>
          <a:stretch>
            <a:fillRect/>
          </a:stretch>
        </p:blipFill>
        <p:spPr>
          <a:xfrm>
            <a:off x="0" y="3685170"/>
            <a:ext cx="4654298" cy="2841136"/>
          </a:xfrm>
          <a:prstGeom prst="rect">
            <a:avLst/>
          </a:prstGeom>
        </p:spPr>
      </p:pic>
    </p:spTree>
    <p:extLst>
      <p:ext uri="{BB962C8B-B14F-4D97-AF65-F5344CB8AC3E}">
        <p14:creationId xmlns:p14="http://schemas.microsoft.com/office/powerpoint/2010/main" val="1946576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521A18-6349-CD42-64A1-E636BD61516D}"/>
              </a:ext>
            </a:extLst>
          </p:cNvPr>
          <p:cNvSpPr>
            <a:spLocks noGrp="1"/>
          </p:cNvSpPr>
          <p:nvPr>
            <p:ph type="title"/>
          </p:nvPr>
        </p:nvSpPr>
        <p:spPr>
          <a:xfrm>
            <a:off x="689678" y="286870"/>
            <a:ext cx="10353762" cy="1004047"/>
          </a:xfrm>
        </p:spPr>
        <p:txBody>
          <a:bodyPr/>
          <a:lstStyle/>
          <a:p>
            <a:r>
              <a:rPr lang="en-IN" dirty="0"/>
              <a:t>Packages used in this project</a:t>
            </a:r>
          </a:p>
        </p:txBody>
      </p:sp>
      <p:sp>
        <p:nvSpPr>
          <p:cNvPr id="3" name="Content Placeholder 2">
            <a:extLst>
              <a:ext uri="{FF2B5EF4-FFF2-40B4-BE49-F238E27FC236}">
                <a16:creationId xmlns:a16="http://schemas.microsoft.com/office/drawing/2014/main" id="{7C995ADA-4109-E5C8-6D1C-68E075935699}"/>
              </a:ext>
            </a:extLst>
          </p:cNvPr>
          <p:cNvSpPr>
            <a:spLocks noGrp="1"/>
          </p:cNvSpPr>
          <p:nvPr>
            <p:ph idx="1"/>
          </p:nvPr>
        </p:nvSpPr>
        <p:spPr>
          <a:xfrm>
            <a:off x="913795" y="1452282"/>
            <a:ext cx="10353762" cy="5289177"/>
          </a:xfrm>
        </p:spPr>
        <p:txBody>
          <a:bodyPr>
            <a:normAutofit fontScale="92500" lnSpcReduction="10000"/>
          </a:bodyPr>
          <a:lstStyle/>
          <a:p>
            <a:r>
              <a:rPr lang="en-IN" dirty="0"/>
              <a:t>- `import javax.swing.*;`: Imports the necessary classes from the `javax.swing` package, which provides GUI components and functionality.</a:t>
            </a:r>
          </a:p>
          <a:p>
            <a:r>
              <a:rPr lang="en-IN" dirty="0"/>
              <a:t>- `import </a:t>
            </a:r>
            <a:r>
              <a:rPr lang="en-IN" dirty="0" err="1"/>
              <a:t>javax.swing.filechooser.FileNameExtensionFilter</a:t>
            </a:r>
            <a:r>
              <a:rPr lang="en-IN" dirty="0"/>
              <a:t>;`: Imports the `</a:t>
            </a:r>
            <a:r>
              <a:rPr lang="en-IN" dirty="0" err="1"/>
              <a:t>FileNameExtensionFilter</a:t>
            </a:r>
            <a:r>
              <a:rPr lang="en-IN" dirty="0"/>
              <a:t>` class from the `javax.swing.filechooser` package, used to filter file selections in a file chooser dialog.</a:t>
            </a:r>
          </a:p>
          <a:p>
            <a:r>
              <a:rPr lang="en-IN" dirty="0"/>
              <a:t>- `import </a:t>
            </a:r>
            <a:r>
              <a:rPr lang="en-IN" dirty="0" err="1"/>
              <a:t>java.awt</a:t>
            </a:r>
            <a:r>
              <a:rPr lang="en-IN" dirty="0"/>
              <a:t>.*;`: Imports the necessary classes from the `</a:t>
            </a:r>
            <a:r>
              <a:rPr lang="en-IN" dirty="0" err="1"/>
              <a:t>java.awt</a:t>
            </a:r>
            <a:r>
              <a:rPr lang="en-IN" dirty="0"/>
              <a:t>` package, which provides core classes and interfaces for creating graphical user interfaces.</a:t>
            </a:r>
          </a:p>
          <a:p>
            <a:r>
              <a:rPr lang="en-IN" dirty="0"/>
              <a:t>- `import </a:t>
            </a:r>
            <a:r>
              <a:rPr lang="en-IN" dirty="0" err="1"/>
              <a:t>java.awt.event.ActionEvent</a:t>
            </a:r>
            <a:r>
              <a:rPr lang="en-IN" dirty="0"/>
              <a:t>;`: Imports the `</a:t>
            </a:r>
            <a:r>
              <a:rPr lang="en-IN" dirty="0" err="1"/>
              <a:t>ActionEvent</a:t>
            </a:r>
            <a:r>
              <a:rPr lang="en-IN" dirty="0"/>
              <a:t>` class from the `java.awt.event` package, representing an action event that can be triggered by user actions.</a:t>
            </a:r>
          </a:p>
          <a:p>
            <a:r>
              <a:rPr lang="en-IN" dirty="0"/>
              <a:t>- `import </a:t>
            </a:r>
            <a:r>
              <a:rPr lang="en-IN" dirty="0" err="1"/>
              <a:t>java.awt.event.ActionListener</a:t>
            </a:r>
            <a:r>
              <a:rPr lang="en-IN" dirty="0"/>
              <a:t>;`: Imports the `ActionListener` interface from the `java.awt.event` package, used to handle action events.</a:t>
            </a:r>
          </a:p>
          <a:p>
            <a:r>
              <a:rPr lang="en-IN" dirty="0"/>
              <a:t>- `import </a:t>
            </a:r>
            <a:r>
              <a:rPr lang="en-IN" dirty="0" err="1"/>
              <a:t>java.awt.event.KeyEvent</a:t>
            </a:r>
            <a:r>
              <a:rPr lang="en-IN" dirty="0"/>
              <a:t>;`: Imports the `KeyEvent` class from the `java.awt.event` package, representing a key event that can be triggered by keyboard input.</a:t>
            </a:r>
          </a:p>
          <a:p>
            <a:endParaRPr lang="en-IN" dirty="0"/>
          </a:p>
        </p:txBody>
      </p:sp>
    </p:spTree>
    <p:extLst>
      <p:ext uri="{BB962C8B-B14F-4D97-AF65-F5344CB8AC3E}">
        <p14:creationId xmlns:p14="http://schemas.microsoft.com/office/powerpoint/2010/main" val="377550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7222A8-6C9B-69DF-4034-E3298D5F220E}"/>
              </a:ext>
            </a:extLst>
          </p:cNvPr>
          <p:cNvSpPr>
            <a:spLocks noGrp="1"/>
          </p:cNvSpPr>
          <p:nvPr>
            <p:ph type="title"/>
          </p:nvPr>
        </p:nvSpPr>
        <p:spPr/>
        <p:txBody>
          <a:bodyPr/>
          <a:lstStyle/>
          <a:p>
            <a:r>
              <a:rPr lang="en-IN" dirty="0"/>
              <a:t> </a:t>
            </a:r>
          </a:p>
        </p:txBody>
      </p:sp>
      <p:sp>
        <p:nvSpPr>
          <p:cNvPr id="3" name="Content Placeholder 2">
            <a:extLst>
              <a:ext uri="{FF2B5EF4-FFF2-40B4-BE49-F238E27FC236}">
                <a16:creationId xmlns:a16="http://schemas.microsoft.com/office/drawing/2014/main" id="{19352DD9-844B-28FD-B9C9-08D63410BCD3}"/>
              </a:ext>
            </a:extLst>
          </p:cNvPr>
          <p:cNvSpPr>
            <a:spLocks noGrp="1"/>
          </p:cNvSpPr>
          <p:nvPr>
            <p:ph idx="1"/>
          </p:nvPr>
        </p:nvSpPr>
        <p:spPr>
          <a:xfrm>
            <a:off x="833718" y="815787"/>
            <a:ext cx="10433839" cy="5602941"/>
          </a:xfrm>
        </p:spPr>
        <p:txBody>
          <a:bodyPr>
            <a:noAutofit/>
          </a:bodyPr>
          <a:lstStyle/>
          <a:p>
            <a:r>
              <a:rPr lang="en-US" sz="1800" dirty="0"/>
              <a:t>- `import </a:t>
            </a:r>
            <a:r>
              <a:rPr lang="en-US" sz="1800" dirty="0" err="1"/>
              <a:t>java.awt.print.PrinterException</a:t>
            </a:r>
            <a:r>
              <a:rPr lang="en-US" sz="1800" dirty="0"/>
              <a:t>;`: Imports the `</a:t>
            </a:r>
            <a:r>
              <a:rPr lang="en-US" sz="1800" dirty="0" err="1"/>
              <a:t>PrinterException</a:t>
            </a:r>
            <a:r>
              <a:rPr lang="en-US" sz="1800" dirty="0"/>
              <a:t>` class from the `</a:t>
            </a:r>
            <a:r>
              <a:rPr lang="en-US" sz="1800" dirty="0" err="1"/>
              <a:t>java.awt.print</a:t>
            </a:r>
            <a:r>
              <a:rPr lang="en-US" sz="1800" dirty="0"/>
              <a:t>` package, used to handle exceptions related to printing operations.</a:t>
            </a:r>
          </a:p>
          <a:p>
            <a:r>
              <a:rPr lang="en-US" sz="1800" dirty="0"/>
              <a:t>- `import </a:t>
            </a:r>
            <a:r>
              <a:rPr lang="en-US" sz="1800" dirty="0" err="1"/>
              <a:t>java.io.BufferedReader</a:t>
            </a:r>
            <a:r>
              <a:rPr lang="en-US" sz="1800" dirty="0"/>
              <a:t>;`: Imports the `BufferedReader` class from the `java.io` package, used for reading text from character input streams efficiently.</a:t>
            </a:r>
          </a:p>
          <a:p>
            <a:r>
              <a:rPr lang="en-US" sz="1800" dirty="0"/>
              <a:t>- `import </a:t>
            </a:r>
            <a:r>
              <a:rPr lang="en-US" sz="1800" dirty="0" err="1"/>
              <a:t>java.io.BufferedWriter</a:t>
            </a:r>
            <a:r>
              <a:rPr lang="en-US" sz="1800" dirty="0"/>
              <a:t>;`: Imports the `BufferedWriter` class from the `java.io` package, used for writing text to character output streams efficiently.</a:t>
            </a:r>
          </a:p>
          <a:p>
            <a:r>
              <a:rPr lang="en-US" sz="1800" dirty="0"/>
              <a:t>- `import </a:t>
            </a:r>
            <a:r>
              <a:rPr lang="en-US" sz="1800" dirty="0" err="1"/>
              <a:t>java.io.FileReader</a:t>
            </a:r>
            <a:r>
              <a:rPr lang="en-US" sz="1800" dirty="0"/>
              <a:t>;`: Imports the `</a:t>
            </a:r>
            <a:r>
              <a:rPr lang="en-US" sz="1800" dirty="0" err="1"/>
              <a:t>FileReader</a:t>
            </a:r>
            <a:r>
              <a:rPr lang="en-US" sz="1800" dirty="0"/>
              <a:t>` class from the `java.io` package, used for reading character files.</a:t>
            </a:r>
          </a:p>
          <a:p>
            <a:r>
              <a:rPr lang="en-US" sz="1800" dirty="0"/>
              <a:t>- `import </a:t>
            </a:r>
            <a:r>
              <a:rPr lang="en-US" sz="1800" dirty="0" err="1"/>
              <a:t>java.io.FileWriter</a:t>
            </a:r>
            <a:r>
              <a:rPr lang="en-US" sz="1800" dirty="0"/>
              <a:t>;`: Imports the `</a:t>
            </a:r>
            <a:r>
              <a:rPr lang="en-US" sz="1800" dirty="0" err="1"/>
              <a:t>FileWriter</a:t>
            </a:r>
            <a:r>
              <a:rPr lang="en-US" sz="1800" dirty="0"/>
              <a:t>` class from the `java.io` package, used for writing character files.</a:t>
            </a:r>
          </a:p>
          <a:p>
            <a:r>
              <a:rPr lang="en-US" sz="1800" dirty="0"/>
              <a:t>- `import </a:t>
            </a:r>
            <a:r>
              <a:rPr lang="en-US" sz="1800" dirty="0" err="1"/>
              <a:t>java.io.IOException</a:t>
            </a:r>
            <a:r>
              <a:rPr lang="en-US" sz="1800" dirty="0"/>
              <a:t>;`: Imports the `</a:t>
            </a:r>
            <a:r>
              <a:rPr lang="en-US" sz="1800" dirty="0" err="1"/>
              <a:t>IOException</a:t>
            </a:r>
            <a:r>
              <a:rPr lang="en-US" sz="1800" dirty="0"/>
              <a:t>` class from the `java.io` package, used to handle input/output exceptions.</a:t>
            </a:r>
          </a:p>
          <a:p>
            <a:endParaRPr lang="en-US" sz="1800" dirty="0"/>
          </a:p>
          <a:p>
            <a:r>
              <a:rPr lang="en-US" sz="1800" dirty="0"/>
              <a:t>These import statements allow the usage of classes and exceptions related to printing, file reading, and writing operations in the Java code.</a:t>
            </a:r>
            <a:endParaRPr lang="en-IN" sz="1800" dirty="0"/>
          </a:p>
        </p:txBody>
      </p:sp>
    </p:spTree>
    <p:extLst>
      <p:ext uri="{BB962C8B-B14F-4D97-AF65-F5344CB8AC3E}">
        <p14:creationId xmlns:p14="http://schemas.microsoft.com/office/powerpoint/2010/main" val="2992740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183DD9-2590-3A90-8D22-FA648574AE8E}"/>
              </a:ext>
            </a:extLst>
          </p:cNvPr>
          <p:cNvSpPr>
            <a:spLocks noGrp="1"/>
          </p:cNvSpPr>
          <p:nvPr>
            <p:ph type="title"/>
          </p:nvPr>
        </p:nvSpPr>
        <p:spPr/>
        <p:txBody>
          <a:bodyPr>
            <a:normAutofit fontScale="90000"/>
          </a:bodyPr>
          <a:lstStyle/>
          <a:p>
            <a:r>
              <a:rPr lang="en-IN" dirty="0"/>
              <a:t>FEATURE IMPLEMENTED IN THIS CODE </a:t>
            </a:r>
          </a:p>
        </p:txBody>
      </p:sp>
      <p:sp>
        <p:nvSpPr>
          <p:cNvPr id="3" name="Content Placeholder 2">
            <a:extLst>
              <a:ext uri="{FF2B5EF4-FFF2-40B4-BE49-F238E27FC236}">
                <a16:creationId xmlns:a16="http://schemas.microsoft.com/office/drawing/2014/main" id="{B47DECA3-223F-AF21-744E-F750C955CA94}"/>
              </a:ext>
            </a:extLst>
          </p:cNvPr>
          <p:cNvSpPr>
            <a:spLocks noGrp="1"/>
          </p:cNvSpPr>
          <p:nvPr>
            <p:ph idx="1"/>
          </p:nvPr>
        </p:nvSpPr>
        <p:spPr>
          <a:xfrm>
            <a:off x="1281953" y="1690966"/>
            <a:ext cx="10218686" cy="4933951"/>
          </a:xfrm>
        </p:spPr>
        <p:txBody>
          <a:bodyPr>
            <a:noAutofit/>
          </a:bodyPr>
          <a:lstStyle/>
          <a:p>
            <a:pPr algn="l">
              <a:buFont typeface="+mj-lt"/>
              <a:buAutoNum type="arabicPeriod"/>
            </a:pPr>
            <a:r>
              <a:rPr lang="en-US" sz="1800" b="0" i="0" dirty="0">
                <a:solidFill>
                  <a:schemeClr val="tx1"/>
                </a:solidFill>
                <a:effectLst/>
                <a:latin typeface="Söhne"/>
              </a:rPr>
              <a:t>Menu Bar: The application includes a menu bar at the top of the window, which contains three menus: "File," "Edit," and "Help."</a:t>
            </a:r>
          </a:p>
          <a:p>
            <a:pPr algn="l">
              <a:buFont typeface="+mj-lt"/>
              <a:buAutoNum type="arabicPeriod"/>
            </a:pPr>
            <a:r>
              <a:rPr lang="en-US" sz="1800" b="0" i="0" dirty="0">
                <a:solidFill>
                  <a:schemeClr val="tx1"/>
                </a:solidFill>
                <a:effectLst/>
                <a:latin typeface="Söhne"/>
              </a:rPr>
              <a:t>File Operations: The "File" menu includes options for file operations such as creating a new file, opening an existing file, saving the current file, printing the file, and exiting the application.</a:t>
            </a:r>
          </a:p>
          <a:p>
            <a:pPr algn="l">
              <a:buFont typeface="+mj-lt"/>
              <a:buAutoNum type="arabicPeriod"/>
            </a:pPr>
            <a:r>
              <a:rPr lang="en-US" sz="1800" b="0" i="0" dirty="0">
                <a:solidFill>
                  <a:schemeClr val="tx1"/>
                </a:solidFill>
                <a:effectLst/>
                <a:latin typeface="Söhne"/>
              </a:rPr>
              <a:t>Text Editing Operations: The "Edit" menu includes options for text editing operations such as cutting selected text, copying selected text, pasting text from the clipboard, and selecting all text in the text area.</a:t>
            </a:r>
          </a:p>
          <a:p>
            <a:pPr algn="l">
              <a:buFont typeface="+mj-lt"/>
              <a:buAutoNum type="arabicPeriod"/>
            </a:pPr>
            <a:r>
              <a:rPr lang="en-US" sz="1800" b="0" i="0" dirty="0">
                <a:solidFill>
                  <a:schemeClr val="tx1"/>
                </a:solidFill>
                <a:effectLst/>
                <a:latin typeface="Söhne"/>
              </a:rPr>
              <a:t>About Dialog: The "Help" menu includes an "About" option, which displays a dialog box with information about the application.</a:t>
            </a:r>
          </a:p>
          <a:p>
            <a:pPr algn="l">
              <a:buFont typeface="+mj-lt"/>
              <a:buAutoNum type="arabicPeriod"/>
            </a:pPr>
            <a:r>
              <a:rPr lang="en-US" sz="1800" b="0" i="0" dirty="0">
                <a:solidFill>
                  <a:schemeClr val="tx1"/>
                </a:solidFill>
                <a:effectLst/>
                <a:latin typeface="Söhne"/>
              </a:rPr>
              <a:t>Keyboard Shortcuts: The application assigns keyboard shortcuts (accelerators) to various menu items, allowing users to perform actions using keyboard combinations.</a:t>
            </a:r>
          </a:p>
          <a:p>
            <a:pPr algn="l">
              <a:buFont typeface="+mj-lt"/>
              <a:buAutoNum type="arabicPeriod"/>
            </a:pPr>
            <a:r>
              <a:rPr lang="en-US" sz="1800" b="0" i="0" dirty="0">
                <a:solidFill>
                  <a:schemeClr val="tx1"/>
                </a:solidFill>
                <a:effectLst/>
                <a:latin typeface="Söhne"/>
              </a:rPr>
              <a:t>Text Area: The main area of the application is a JTextArea component where users can enter, edit, and view text. The text area supports line wrapping and scrolling when the content exceeds the visible area.</a:t>
            </a:r>
          </a:p>
          <a:p>
            <a:pPr marL="36900" indent="0">
              <a:buNone/>
            </a:pPr>
            <a:br>
              <a:rPr lang="en-US" sz="1800" dirty="0">
                <a:solidFill>
                  <a:schemeClr val="tx1"/>
                </a:solidFill>
              </a:rPr>
            </a:br>
            <a:endParaRPr lang="en-IN" sz="1800" dirty="0">
              <a:solidFill>
                <a:schemeClr val="tx1"/>
              </a:solidFill>
            </a:endParaRPr>
          </a:p>
        </p:txBody>
      </p:sp>
    </p:spTree>
    <p:extLst>
      <p:ext uri="{BB962C8B-B14F-4D97-AF65-F5344CB8AC3E}">
        <p14:creationId xmlns:p14="http://schemas.microsoft.com/office/powerpoint/2010/main" val="3873943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EF3324-B2F6-A789-11E0-16A3116C25F9}"/>
              </a:ext>
            </a:extLst>
          </p:cNvPr>
          <p:cNvSpPr>
            <a:spLocks noGrp="1"/>
          </p:cNvSpPr>
          <p:nvPr>
            <p:ph type="title"/>
          </p:nvPr>
        </p:nvSpPr>
        <p:spPr>
          <a:xfrm>
            <a:off x="787816" y="412377"/>
            <a:ext cx="10353762" cy="887506"/>
          </a:xfrm>
        </p:spPr>
        <p:txBody>
          <a:bodyPr>
            <a:normAutofit/>
          </a:bodyPr>
          <a:lstStyle/>
          <a:p>
            <a:r>
              <a:rPr lang="en-IN" dirty="0"/>
              <a:t>ACTION LISTENER INTERFACE</a:t>
            </a:r>
          </a:p>
        </p:txBody>
      </p:sp>
      <p:sp>
        <p:nvSpPr>
          <p:cNvPr id="3" name="Content Placeholder 2">
            <a:extLst>
              <a:ext uri="{FF2B5EF4-FFF2-40B4-BE49-F238E27FC236}">
                <a16:creationId xmlns:a16="http://schemas.microsoft.com/office/drawing/2014/main" id="{0DC011FF-0AF9-0230-D0F0-9D20A7C7ECD5}"/>
              </a:ext>
            </a:extLst>
          </p:cNvPr>
          <p:cNvSpPr>
            <a:spLocks noGrp="1"/>
          </p:cNvSpPr>
          <p:nvPr>
            <p:ph idx="1"/>
          </p:nvPr>
        </p:nvSpPr>
        <p:spPr>
          <a:xfrm>
            <a:off x="1039906" y="1299883"/>
            <a:ext cx="10479741" cy="5782235"/>
          </a:xfrm>
        </p:spPr>
        <p:txBody>
          <a:bodyPr>
            <a:normAutofit fontScale="32500" lnSpcReduction="20000"/>
          </a:bodyPr>
          <a:lstStyle/>
          <a:p>
            <a:pPr>
              <a:buFont typeface="+mj-lt"/>
              <a:buAutoNum type="arabicPeriod"/>
            </a:pPr>
            <a:endParaRPr lang="en-US" sz="6400" b="0" i="0" dirty="0">
              <a:solidFill>
                <a:schemeClr val="tx1"/>
              </a:solidFill>
              <a:effectLst/>
              <a:latin typeface="Söhne"/>
            </a:endParaRPr>
          </a:p>
          <a:p>
            <a:pPr>
              <a:buFont typeface="+mj-lt"/>
              <a:buAutoNum type="arabicPeriod"/>
            </a:pPr>
            <a:r>
              <a:rPr lang="en-US" sz="6400" b="0" i="0" dirty="0">
                <a:solidFill>
                  <a:schemeClr val="tx1"/>
                </a:solidFill>
                <a:effectLst/>
                <a:latin typeface="Söhne"/>
              </a:rPr>
              <a:t>ActionListener: The code implements the ActionListener interface to handle action events generated by menu items.</a:t>
            </a:r>
          </a:p>
          <a:p>
            <a:pPr algn="l">
              <a:buFont typeface="+mj-lt"/>
              <a:buAutoNum type="arabicPeriod"/>
            </a:pPr>
            <a:r>
              <a:rPr lang="en-US" sz="6400" b="0" i="0" dirty="0">
                <a:solidFill>
                  <a:schemeClr val="tx1"/>
                </a:solidFill>
                <a:effectLst/>
                <a:latin typeface="Söhne"/>
              </a:rPr>
              <a:t>JFrame: The code creates an instance of JFrame to represent the main window of the application.</a:t>
            </a:r>
          </a:p>
          <a:p>
            <a:pPr algn="l">
              <a:buFont typeface="+mj-lt"/>
              <a:buAutoNum type="arabicPeriod"/>
            </a:pPr>
            <a:r>
              <a:rPr lang="en-US" sz="6400" b="0" i="0" dirty="0">
                <a:solidFill>
                  <a:schemeClr val="tx1"/>
                </a:solidFill>
                <a:effectLst/>
                <a:latin typeface="Söhne"/>
              </a:rPr>
              <a:t>JMenuBar: The code creates a JMenuBar and adds it to the JFrame to display the menu bar at the top of the window.</a:t>
            </a:r>
          </a:p>
          <a:p>
            <a:pPr algn="l">
              <a:buFont typeface="+mj-lt"/>
              <a:buAutoNum type="arabicPeriod"/>
            </a:pPr>
            <a:r>
              <a:rPr lang="en-US" sz="6400" b="0" i="0" dirty="0">
                <a:solidFill>
                  <a:schemeClr val="tx1"/>
                </a:solidFill>
                <a:effectLst/>
                <a:latin typeface="Söhne"/>
              </a:rPr>
              <a:t>JMenu and JMenuItem: The code creates JMenu and JMenuItem objects to define menus and menu items within the menu bar.</a:t>
            </a:r>
          </a:p>
          <a:p>
            <a:pPr>
              <a:buFont typeface="+mj-lt"/>
              <a:buAutoNum type="arabicPeriod"/>
            </a:pPr>
            <a:r>
              <a:rPr lang="en-US" sz="6400" b="0" i="0" dirty="0">
                <a:solidFill>
                  <a:schemeClr val="tx1"/>
                </a:solidFill>
                <a:effectLst/>
                <a:latin typeface="Söhne"/>
              </a:rPr>
              <a:t>JTextArea: The code creates a JTextArea component to display and edit text content within the main window</a:t>
            </a:r>
            <a:br>
              <a:rPr lang="en-US" sz="8000" dirty="0"/>
            </a:br>
            <a:br>
              <a:rPr lang="en-US" dirty="0"/>
            </a:br>
            <a:br>
              <a:rPr lang="en-US" dirty="0"/>
            </a:br>
            <a:br>
              <a:rPr lang="en-US" dirty="0"/>
            </a:br>
            <a:br>
              <a:rPr lang="en-US" dirty="0"/>
            </a:br>
            <a:br>
              <a:rPr lang="en-US" dirty="0"/>
            </a:br>
            <a:br>
              <a:rPr lang="en-US" dirty="0">
                <a:solidFill>
                  <a:schemeClr val="tx1"/>
                </a:solidFill>
              </a:rPr>
            </a:br>
            <a:br>
              <a:rPr lang="en-US" dirty="0">
                <a:solidFill>
                  <a:schemeClr val="tx1"/>
                </a:solidFill>
              </a:rPr>
            </a:br>
            <a:br>
              <a:rPr lang="en-US" dirty="0"/>
            </a:br>
            <a:br>
              <a:rPr lang="en-US" dirty="0"/>
            </a:br>
            <a:endParaRPr lang="en-IN" dirty="0"/>
          </a:p>
        </p:txBody>
      </p:sp>
    </p:spTree>
    <p:extLst>
      <p:ext uri="{BB962C8B-B14F-4D97-AF65-F5344CB8AC3E}">
        <p14:creationId xmlns:p14="http://schemas.microsoft.com/office/powerpoint/2010/main" val="40293734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1BF914-8739-8871-1C0A-1B1088E49F51}"/>
              </a:ext>
            </a:extLst>
          </p:cNvPr>
          <p:cNvSpPr>
            <a:spLocks noGrp="1"/>
          </p:cNvSpPr>
          <p:nvPr>
            <p:ph type="title"/>
          </p:nvPr>
        </p:nvSpPr>
        <p:spPr/>
        <p:txBody>
          <a:bodyPr/>
          <a:lstStyle/>
          <a:p>
            <a:r>
              <a:rPr lang="en-IN" dirty="0"/>
              <a:t>NOTEPAD CONSTRUCTOR</a:t>
            </a:r>
          </a:p>
        </p:txBody>
      </p:sp>
      <p:sp>
        <p:nvSpPr>
          <p:cNvPr id="7" name="Content Placeholder 6">
            <a:extLst>
              <a:ext uri="{FF2B5EF4-FFF2-40B4-BE49-F238E27FC236}">
                <a16:creationId xmlns:a16="http://schemas.microsoft.com/office/drawing/2014/main" id="{1BE873B1-D17A-8553-7EF1-FB1CE7448AF4}"/>
              </a:ext>
            </a:extLst>
          </p:cNvPr>
          <p:cNvSpPr>
            <a:spLocks noGrp="1"/>
          </p:cNvSpPr>
          <p:nvPr>
            <p:ph idx="1"/>
          </p:nvPr>
        </p:nvSpPr>
        <p:spPr>
          <a:xfrm>
            <a:off x="913795" y="2076450"/>
            <a:ext cx="10353762" cy="4629150"/>
          </a:xfrm>
        </p:spPr>
        <p:txBody>
          <a:bodyPr/>
          <a:lstStyle/>
          <a:p>
            <a:r>
              <a:rPr lang="en-US" b="0" i="0" dirty="0">
                <a:solidFill>
                  <a:schemeClr val="tx1"/>
                </a:solidFill>
                <a:effectLst/>
                <a:latin typeface="Söhne"/>
              </a:rPr>
              <a:t>Sets up JFrame (window) for the Notepad application and configures its propertie</a:t>
            </a:r>
            <a:r>
              <a:rPr lang="en-US" dirty="0">
                <a:solidFill>
                  <a:schemeClr val="tx1"/>
                </a:solidFill>
                <a:effectLst/>
                <a:latin typeface="Söhne"/>
              </a:rPr>
              <a:t>s.</a:t>
            </a:r>
            <a:endParaRPr lang="en-US" b="0" i="0" dirty="0">
              <a:solidFill>
                <a:schemeClr val="tx1"/>
              </a:solidFill>
              <a:effectLst/>
              <a:latin typeface="Söhne"/>
            </a:endParaRPr>
          </a:p>
          <a:p>
            <a:r>
              <a:rPr lang="en-US" b="0" i="0" dirty="0">
                <a:solidFill>
                  <a:schemeClr val="tx1"/>
                </a:solidFill>
                <a:effectLst/>
                <a:latin typeface="Söhne"/>
              </a:rPr>
              <a:t>sets up the menu bar and adds menus and menu items to it.</a:t>
            </a:r>
          </a:p>
          <a:p>
            <a:r>
              <a:rPr lang="en-US" sz="2400" b="0" i="0" dirty="0">
                <a:solidFill>
                  <a:schemeClr val="tx1"/>
                </a:solidFill>
                <a:effectLst/>
                <a:latin typeface="Söhne"/>
              </a:rPr>
              <a:t>includes various configurations and event listeners for the components used in the Notepad application.</a:t>
            </a:r>
          </a:p>
          <a:p>
            <a:r>
              <a:rPr lang="en-US" sz="2000" b="0" i="0" dirty="0">
                <a:solidFill>
                  <a:schemeClr val="tx1"/>
                </a:solidFill>
                <a:effectLst/>
                <a:latin typeface="Söhne"/>
              </a:rPr>
              <a:t>These configurations and event listeners ensure that the appropriate actions are performed when the user interacts with the menu items and buttons, providing functionality to the Notepad application.</a:t>
            </a:r>
          </a:p>
          <a:p>
            <a:r>
              <a:rPr lang="en-US" sz="2000" b="0" i="0" dirty="0">
                <a:solidFill>
                  <a:schemeClr val="tx1"/>
                </a:solidFill>
                <a:effectLst/>
                <a:latin typeface="Söhne"/>
              </a:rPr>
              <a:t>JScrollPane: The code wraps the JTextArea with a JScrollPane to provide scrolling functionality when the text content exceeds the visible area</a:t>
            </a:r>
            <a:r>
              <a:rPr lang="en-US" sz="2000" dirty="0">
                <a:solidFill>
                  <a:schemeClr val="tx1"/>
                </a:solidFill>
                <a:effectLst/>
                <a:latin typeface="Söhne"/>
              </a:rPr>
              <a:t>.</a:t>
            </a:r>
            <a:endParaRPr lang="en-US" sz="2000" b="0" i="0" dirty="0">
              <a:solidFill>
                <a:schemeClr val="tx1"/>
              </a:solidFill>
              <a:effectLst/>
              <a:latin typeface="Söhne"/>
            </a:endParaRPr>
          </a:p>
          <a:p>
            <a:endParaRPr lang="en-IN" sz="2400" dirty="0">
              <a:solidFill>
                <a:schemeClr val="tx1"/>
              </a:solidFill>
            </a:endParaRPr>
          </a:p>
        </p:txBody>
      </p:sp>
    </p:spTree>
    <p:extLst>
      <p:ext uri="{BB962C8B-B14F-4D97-AF65-F5344CB8AC3E}">
        <p14:creationId xmlns:p14="http://schemas.microsoft.com/office/powerpoint/2010/main" val="102666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3CE145-EA14-BC11-1576-FBEB629DB1EA}"/>
              </a:ext>
            </a:extLst>
          </p:cNvPr>
          <p:cNvSpPr>
            <a:spLocks noGrp="1"/>
          </p:cNvSpPr>
          <p:nvPr>
            <p:ph type="title"/>
          </p:nvPr>
        </p:nvSpPr>
        <p:spPr/>
        <p:txBody>
          <a:bodyPr/>
          <a:lstStyle/>
          <a:p>
            <a:r>
              <a:rPr lang="en-IN" dirty="0"/>
              <a:t>Overriding</a:t>
            </a:r>
          </a:p>
        </p:txBody>
      </p:sp>
      <p:sp>
        <p:nvSpPr>
          <p:cNvPr id="3" name="Content Placeholder 2">
            <a:extLst>
              <a:ext uri="{FF2B5EF4-FFF2-40B4-BE49-F238E27FC236}">
                <a16:creationId xmlns:a16="http://schemas.microsoft.com/office/drawing/2014/main" id="{D4BCCF75-DE95-5FEA-218A-1A7F614E6EBE}"/>
              </a:ext>
            </a:extLst>
          </p:cNvPr>
          <p:cNvSpPr>
            <a:spLocks noGrp="1"/>
          </p:cNvSpPr>
          <p:nvPr>
            <p:ph idx="1"/>
          </p:nvPr>
        </p:nvSpPr>
        <p:spPr/>
        <p:txBody>
          <a:bodyPr/>
          <a:lstStyle/>
          <a:p>
            <a:pPr marL="36900" indent="0">
              <a:buNone/>
            </a:pPr>
            <a:endParaRPr lang="en-IN" dirty="0"/>
          </a:p>
          <a:p>
            <a:r>
              <a:rPr lang="en-US" sz="2400" b="0" i="0" dirty="0">
                <a:solidFill>
                  <a:schemeClr val="tx1"/>
                </a:solidFill>
                <a:effectLst/>
                <a:latin typeface="Söhne"/>
              </a:rPr>
              <a:t>Event Handling: The actionPerformed() method is implemented to handle specific actions based on the user's selection from the menus.</a:t>
            </a:r>
          </a:p>
          <a:p>
            <a:pPr algn="l">
              <a:buFont typeface="+mj-lt"/>
              <a:buAutoNum type="arabicPeriod"/>
            </a:pPr>
            <a:r>
              <a:rPr lang="en-US" sz="2400" b="0" i="0" dirty="0">
                <a:solidFill>
                  <a:schemeClr val="tx1"/>
                </a:solidFill>
                <a:effectLst/>
                <a:latin typeface="Söhne"/>
              </a:rPr>
              <a:t>JFileChooser: The code uses a JFileChooser dialog to allow users to select files for opening and saving.</a:t>
            </a:r>
          </a:p>
          <a:p>
            <a:pPr algn="l">
              <a:buFont typeface="+mj-lt"/>
              <a:buAutoNum type="arabicPeriod"/>
            </a:pPr>
            <a:r>
              <a:rPr lang="en-US" sz="2400" b="0" i="0" dirty="0">
                <a:solidFill>
                  <a:schemeClr val="tx1"/>
                </a:solidFill>
                <a:effectLst/>
                <a:latin typeface="Söhne"/>
              </a:rPr>
              <a:t>File I/O: The code uses BufferedReader and BufferedWriter classes to read from and write to text files.</a:t>
            </a:r>
          </a:p>
          <a:p>
            <a:endParaRPr lang="en-US" sz="2400" b="0" i="0" dirty="0">
              <a:solidFill>
                <a:schemeClr val="tx1"/>
              </a:solidFill>
              <a:effectLst/>
              <a:latin typeface="Söhne"/>
            </a:endParaRPr>
          </a:p>
          <a:p>
            <a:endParaRPr lang="en-IN" dirty="0"/>
          </a:p>
          <a:p>
            <a:endParaRPr lang="en-IN" dirty="0"/>
          </a:p>
          <a:p>
            <a:endParaRPr lang="en-IN" dirty="0"/>
          </a:p>
        </p:txBody>
      </p:sp>
    </p:spTree>
    <p:extLst>
      <p:ext uri="{BB962C8B-B14F-4D97-AF65-F5344CB8AC3E}">
        <p14:creationId xmlns:p14="http://schemas.microsoft.com/office/powerpoint/2010/main" val="3625551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4ECBF9-EF56-8BA7-6416-9398A067D91E}"/>
              </a:ext>
            </a:extLst>
          </p:cNvPr>
          <p:cNvSpPr>
            <a:spLocks noGrp="1"/>
          </p:cNvSpPr>
          <p:nvPr>
            <p:ph type="title"/>
          </p:nvPr>
        </p:nvSpPr>
        <p:spPr/>
        <p:txBody>
          <a:bodyPr/>
          <a:lstStyle/>
          <a:p>
            <a:r>
              <a:rPr lang="en-IN" dirty="0"/>
              <a:t>Contribution of this code</a:t>
            </a:r>
          </a:p>
        </p:txBody>
      </p:sp>
      <p:sp>
        <p:nvSpPr>
          <p:cNvPr id="3" name="Content Placeholder 2">
            <a:extLst>
              <a:ext uri="{FF2B5EF4-FFF2-40B4-BE49-F238E27FC236}">
                <a16:creationId xmlns:a16="http://schemas.microsoft.com/office/drawing/2014/main" id="{3363233A-AF9C-99F9-B084-C6FF3513BD7E}"/>
              </a:ext>
            </a:extLst>
          </p:cNvPr>
          <p:cNvSpPr>
            <a:spLocks noGrp="1"/>
          </p:cNvSpPr>
          <p:nvPr>
            <p:ph idx="1"/>
          </p:nvPr>
        </p:nvSpPr>
        <p:spPr/>
        <p:txBody>
          <a:bodyPr/>
          <a:lstStyle/>
          <a:p>
            <a:r>
              <a:rPr lang="en-IN" dirty="0"/>
              <a:t>MAHIMA- IMPLEMENTED OVERRIDING USING ACTION PRODUCED METHOD</a:t>
            </a:r>
          </a:p>
          <a:p>
            <a:r>
              <a:rPr lang="en-IN" dirty="0"/>
              <a:t>KOMAL-IMPLEMENTED JFRAME FOR WINDOW APPLICATION</a:t>
            </a:r>
          </a:p>
          <a:p>
            <a:r>
              <a:rPr lang="en-IN" dirty="0"/>
              <a:t>GUI –IMPLEMENTED TOGETHER AFTER UNERSTANDING FROM VARIOUS SOURCES. </a:t>
            </a:r>
          </a:p>
          <a:p>
            <a:r>
              <a:rPr lang="en-IN" dirty="0"/>
              <a:t>PRESENTATION : MADE BY BOTH OF US TOGETHER</a:t>
            </a:r>
          </a:p>
        </p:txBody>
      </p:sp>
    </p:spTree>
    <p:extLst>
      <p:ext uri="{BB962C8B-B14F-4D97-AF65-F5344CB8AC3E}">
        <p14:creationId xmlns:p14="http://schemas.microsoft.com/office/powerpoint/2010/main" val="40152410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8801300-7880-764E-BFB5-80BEC0AF3482}"/>
              </a:ext>
            </a:extLst>
          </p:cNvPr>
          <p:cNvPicPr>
            <a:picLocks noChangeAspect="1"/>
          </p:cNvPicPr>
          <p:nvPr/>
        </p:nvPicPr>
        <p:blipFill>
          <a:blip r:embed="rId2"/>
          <a:stretch>
            <a:fillRect/>
          </a:stretch>
        </p:blipFill>
        <p:spPr>
          <a:xfrm>
            <a:off x="331694" y="1566583"/>
            <a:ext cx="9252573" cy="5204572"/>
          </a:xfrm>
          <a:prstGeom prst="rect">
            <a:avLst/>
          </a:prstGeom>
        </p:spPr>
      </p:pic>
      <p:sp>
        <p:nvSpPr>
          <p:cNvPr id="5" name="Title 4">
            <a:extLst>
              <a:ext uri="{FF2B5EF4-FFF2-40B4-BE49-F238E27FC236}">
                <a16:creationId xmlns:a16="http://schemas.microsoft.com/office/drawing/2014/main" id="{71708378-E3D8-2431-9824-7FAF5EEACBAF}"/>
              </a:ext>
            </a:extLst>
          </p:cNvPr>
          <p:cNvSpPr>
            <a:spLocks noGrp="1"/>
          </p:cNvSpPr>
          <p:nvPr>
            <p:ph type="title"/>
          </p:nvPr>
        </p:nvSpPr>
        <p:spPr>
          <a:xfrm>
            <a:off x="767643" y="733777"/>
            <a:ext cx="2810935" cy="832805"/>
          </a:xfrm>
        </p:spPr>
        <p:txBody>
          <a:bodyPr/>
          <a:lstStyle/>
          <a:p>
            <a:r>
              <a:rPr lang="en-IN" dirty="0"/>
              <a:t>Output </a:t>
            </a:r>
          </a:p>
        </p:txBody>
      </p:sp>
      <p:sp>
        <p:nvSpPr>
          <p:cNvPr id="6" name="Text Placeholder 5">
            <a:extLst>
              <a:ext uri="{FF2B5EF4-FFF2-40B4-BE49-F238E27FC236}">
                <a16:creationId xmlns:a16="http://schemas.microsoft.com/office/drawing/2014/main" id="{1B98244D-277B-EEB7-8A1D-116220AC680C}"/>
              </a:ext>
            </a:extLst>
          </p:cNvPr>
          <p:cNvSpPr>
            <a:spLocks noGrp="1"/>
          </p:cNvSpPr>
          <p:nvPr>
            <p:ph type="body" idx="1"/>
          </p:nvPr>
        </p:nvSpPr>
        <p:spPr>
          <a:xfrm>
            <a:off x="1295400" y="8929510"/>
            <a:ext cx="9632243" cy="948267"/>
          </a:xfrm>
        </p:spPr>
        <p:txBody>
          <a:bodyPr/>
          <a:lstStyle/>
          <a:p>
            <a:endParaRPr lang="en-IN" dirty="0"/>
          </a:p>
        </p:txBody>
      </p:sp>
    </p:spTree>
    <p:extLst>
      <p:ext uri="{BB962C8B-B14F-4D97-AF65-F5344CB8AC3E}">
        <p14:creationId xmlns:p14="http://schemas.microsoft.com/office/powerpoint/2010/main" val="3730083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35494B-13C9-D96F-40EC-A148A251D4B1}"/>
              </a:ext>
            </a:extLst>
          </p:cNvPr>
          <p:cNvSpPr>
            <a:spLocks noGrp="1"/>
          </p:cNvSpPr>
          <p:nvPr>
            <p:ph type="title"/>
          </p:nvPr>
        </p:nvSpPr>
        <p:spPr/>
        <p:txBody>
          <a:bodyPr>
            <a:normAutofit/>
          </a:bodyPr>
          <a:lstStyle/>
          <a:p>
            <a:r>
              <a:rPr lang="en-IN" sz="4800" b="1" i="1" u="sng" dirty="0">
                <a:solidFill>
                  <a:srgbClr val="FF0000"/>
                </a:solidFill>
              </a:rPr>
              <a:t>THANK YOU</a:t>
            </a:r>
          </a:p>
        </p:txBody>
      </p:sp>
      <p:sp>
        <p:nvSpPr>
          <p:cNvPr id="3" name="Text Placeholder 2">
            <a:extLst>
              <a:ext uri="{FF2B5EF4-FFF2-40B4-BE49-F238E27FC236}">
                <a16:creationId xmlns:a16="http://schemas.microsoft.com/office/drawing/2014/main" id="{709F4F6E-17F9-70D9-9322-01AAAFAAD020}"/>
              </a:ext>
            </a:extLst>
          </p:cNvPr>
          <p:cNvSpPr>
            <a:spLocks noGrp="1"/>
          </p:cNvSpPr>
          <p:nvPr>
            <p:ph type="body" idx="1"/>
          </p:nvPr>
        </p:nvSpPr>
        <p:spPr/>
        <p:txBody>
          <a:bodyPr/>
          <a:lstStyle/>
          <a:p>
            <a:r>
              <a:rPr lang="en-IN" dirty="0"/>
              <a:t>  .</a:t>
            </a:r>
          </a:p>
          <a:p>
            <a:endParaRPr lang="en-IN" dirty="0"/>
          </a:p>
        </p:txBody>
      </p:sp>
    </p:spTree>
    <p:extLst>
      <p:ext uri="{BB962C8B-B14F-4D97-AF65-F5344CB8AC3E}">
        <p14:creationId xmlns:p14="http://schemas.microsoft.com/office/powerpoint/2010/main" val="2867342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606D-E560-4820-9C3E-3B881D30AD5A}"/>
              </a:ext>
            </a:extLst>
          </p:cNvPr>
          <p:cNvSpPr>
            <a:spLocks noGrp="1"/>
          </p:cNvSpPr>
          <p:nvPr>
            <p:ph type="title"/>
          </p:nvPr>
        </p:nvSpPr>
        <p:spPr>
          <a:xfrm>
            <a:off x="913795" y="609600"/>
            <a:ext cx="10353762" cy="1257300"/>
          </a:xfrm>
        </p:spPr>
        <p:txBody>
          <a:bodyPr>
            <a:normAutofit/>
          </a:bodyPr>
          <a:lstStyle/>
          <a:p>
            <a:pPr algn="l"/>
            <a:r>
              <a:rPr lang="en-US" dirty="0"/>
              <a:t>PROGRAMMING IN JAVA</a:t>
            </a:r>
          </a:p>
        </p:txBody>
      </p:sp>
      <p:graphicFrame>
        <p:nvGraphicFramePr>
          <p:cNvPr id="5" name="Content Placeholder 2" descr="SmartArt Graphic">
            <a:extLst>
              <a:ext uri="{FF2B5EF4-FFF2-40B4-BE49-F238E27FC236}">
                <a16:creationId xmlns:a16="http://schemas.microsoft.com/office/drawing/2014/main" id="{D6E2B9AC-73A3-4B9A-84F6-A0F50427C9AE}"/>
              </a:ext>
            </a:extLst>
          </p:cNvPr>
          <p:cNvGraphicFramePr>
            <a:graphicFrameLocks noGrp="1"/>
          </p:cNvGraphicFramePr>
          <p:nvPr>
            <p:ph idx="1"/>
            <p:extLst>
              <p:ext uri="{D42A27DB-BD31-4B8C-83A1-F6EECF244321}">
                <p14:modId xmlns:p14="http://schemas.microsoft.com/office/powerpoint/2010/main" val="823109411"/>
              </p:ext>
            </p:extLst>
          </p:nvPr>
        </p:nvGraphicFramePr>
        <p:xfrm>
          <a:off x="913795" y="1694329"/>
          <a:ext cx="10364410" cy="402515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651443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heel(1)">
                                      <p:cBhvr>
                                        <p:cTn id="12"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5" grpId="0">
        <p:bldAsOne/>
      </p:bldGraphic>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F7591B-96F0-8FBF-CF1B-22A149774635}"/>
              </a:ext>
            </a:extLst>
          </p:cNvPr>
          <p:cNvSpPr>
            <a:spLocks noGrp="1"/>
          </p:cNvSpPr>
          <p:nvPr>
            <p:ph type="title" idx="4294967295"/>
          </p:nvPr>
        </p:nvSpPr>
        <p:spPr>
          <a:xfrm>
            <a:off x="0" y="609600"/>
            <a:ext cx="10353675" cy="1257300"/>
          </a:xfrm>
        </p:spPr>
        <p:txBody>
          <a:bodyPr/>
          <a:lstStyle/>
          <a:p>
            <a:r>
              <a:rPr lang="en-IN" dirty="0">
                <a:solidFill>
                  <a:srgbClr val="FFC000"/>
                </a:solidFill>
              </a:rPr>
              <a:t>OBJECTIVE </a:t>
            </a:r>
          </a:p>
        </p:txBody>
      </p:sp>
      <p:sp>
        <p:nvSpPr>
          <p:cNvPr id="4" name="Rectangle 1">
            <a:extLst>
              <a:ext uri="{FF2B5EF4-FFF2-40B4-BE49-F238E27FC236}">
                <a16:creationId xmlns:a16="http://schemas.microsoft.com/office/drawing/2014/main" id="{8C9D3606-34B7-95E6-CBFE-4926AD30645F}"/>
              </a:ext>
            </a:extLst>
          </p:cNvPr>
          <p:cNvSpPr>
            <a:spLocks noGrp="1" noChangeArrowheads="1"/>
          </p:cNvSpPr>
          <p:nvPr>
            <p:ph idx="4294967295"/>
          </p:nvPr>
        </p:nvSpPr>
        <p:spPr bwMode="auto">
          <a:xfrm>
            <a:off x="0" y="2474913"/>
            <a:ext cx="10936288" cy="2062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3200" b="1" i="1" dirty="0">
                <a:ln>
                  <a:noFill/>
                </a:ln>
                <a:solidFill>
                  <a:schemeClr val="tx1"/>
                </a:solidFill>
                <a:effectLst/>
                <a:latin typeface="Söhne"/>
              </a:rPr>
              <a:t>C</a:t>
            </a:r>
            <a:r>
              <a:rPr kumimoji="0" lang="en-US" altLang="en-US" sz="3200" b="1" i="1" u="none" strike="noStrike" cap="none" normalizeH="0" baseline="0" dirty="0">
                <a:ln>
                  <a:noFill/>
                </a:ln>
                <a:solidFill>
                  <a:schemeClr val="tx1"/>
                </a:solidFill>
                <a:effectLst/>
                <a:latin typeface="Söhne"/>
              </a:rPr>
              <a:t>reate a functional text editor application that allows users to create, edit, save, and print text files with a user-friendly interface.</a:t>
            </a: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600" b="1" i="1" u="none" strike="noStrike" cap="none" normalizeH="0" baseline="0" dirty="0">
                <a:ln>
                  <a:noFill/>
                </a:ln>
                <a:solidFill>
                  <a:schemeClr val="tx1"/>
                </a:solidFill>
                <a:effectLst/>
              </a:rPr>
            </a:br>
            <a:endParaRPr kumimoji="0" lang="en-US" altLang="en-US" sz="1600" b="1" i="1"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2326209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circle(in)">
                                      <p:cBhvr>
                                        <p:cTn id="7" dur="20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circle(in)">
                                      <p:cBhvr>
                                        <p:cTn id="12" dur="20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5F3DB4-3E94-025C-1FF2-FE5D598C52AB}"/>
              </a:ext>
            </a:extLst>
          </p:cNvPr>
          <p:cNvSpPr>
            <a:spLocks noGrp="1"/>
          </p:cNvSpPr>
          <p:nvPr>
            <p:ph type="title"/>
          </p:nvPr>
        </p:nvSpPr>
        <p:spPr>
          <a:xfrm>
            <a:off x="1295401" y="744071"/>
            <a:ext cx="9590550" cy="672353"/>
          </a:xfrm>
        </p:spPr>
        <p:txBody>
          <a:bodyPr/>
          <a:lstStyle/>
          <a:p>
            <a:r>
              <a:rPr lang="en-IN" dirty="0">
                <a:solidFill>
                  <a:srgbClr val="FFC000"/>
                </a:solidFill>
              </a:rPr>
              <a:t>Concepts used </a:t>
            </a:r>
          </a:p>
        </p:txBody>
      </p:sp>
      <p:sp>
        <p:nvSpPr>
          <p:cNvPr id="3" name="Text Placeholder 2">
            <a:extLst>
              <a:ext uri="{FF2B5EF4-FFF2-40B4-BE49-F238E27FC236}">
                <a16:creationId xmlns:a16="http://schemas.microsoft.com/office/drawing/2014/main" id="{9C8AE848-5ADE-2ED9-4D41-CCEA020DEE9E}"/>
              </a:ext>
            </a:extLst>
          </p:cNvPr>
          <p:cNvSpPr>
            <a:spLocks noGrp="1"/>
          </p:cNvSpPr>
          <p:nvPr>
            <p:ph type="body" idx="1"/>
          </p:nvPr>
        </p:nvSpPr>
        <p:spPr>
          <a:xfrm>
            <a:off x="1300725" y="2151529"/>
            <a:ext cx="9590550" cy="1944218"/>
          </a:xfrm>
        </p:spPr>
        <p:txBody>
          <a:bodyPr>
            <a:normAutofit fontScale="70000" lnSpcReduction="20000"/>
          </a:bodyPr>
          <a:lstStyle/>
          <a:p>
            <a:pPr algn="l"/>
            <a:r>
              <a:rPr lang="en-IN" sz="6900" dirty="0"/>
              <a:t>We have developed this project using:  </a:t>
            </a:r>
          </a:p>
          <a:p>
            <a:pPr algn="l"/>
            <a:r>
              <a:rPr lang="en-IN" sz="3400" dirty="0">
                <a:solidFill>
                  <a:srgbClr val="FF0000"/>
                </a:solidFill>
              </a:rPr>
              <a:t>1.File handling </a:t>
            </a:r>
          </a:p>
          <a:p>
            <a:pPr algn="l"/>
            <a:r>
              <a:rPr lang="en-IN" sz="3400" dirty="0">
                <a:solidFill>
                  <a:srgbClr val="FF0000"/>
                </a:solidFill>
              </a:rPr>
              <a:t>2.Swing </a:t>
            </a:r>
          </a:p>
          <a:p>
            <a:pPr algn="l"/>
            <a:endParaRPr lang="en-IN" dirty="0">
              <a:solidFill>
                <a:srgbClr val="FF0000"/>
              </a:solidFill>
            </a:endParaRPr>
          </a:p>
          <a:p>
            <a:pPr algn="l"/>
            <a:endParaRPr lang="en-IN" dirty="0">
              <a:solidFill>
                <a:srgbClr val="FF0000"/>
              </a:solidFill>
            </a:endParaRPr>
          </a:p>
        </p:txBody>
      </p:sp>
    </p:spTree>
    <p:extLst>
      <p:ext uri="{BB962C8B-B14F-4D97-AF65-F5344CB8AC3E}">
        <p14:creationId xmlns:p14="http://schemas.microsoft.com/office/powerpoint/2010/main" val="221235046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4CBF6A-7DAC-18E7-D304-6A6609E09FF2}"/>
              </a:ext>
            </a:extLst>
          </p:cNvPr>
          <p:cNvSpPr>
            <a:spLocks noGrp="1"/>
          </p:cNvSpPr>
          <p:nvPr>
            <p:ph type="title"/>
          </p:nvPr>
        </p:nvSpPr>
        <p:spPr>
          <a:xfrm>
            <a:off x="913795" y="608437"/>
            <a:ext cx="10353762" cy="1064055"/>
          </a:xfrm>
        </p:spPr>
        <p:txBody>
          <a:bodyPr/>
          <a:lstStyle/>
          <a:p>
            <a:r>
              <a:rPr lang="en-IN" dirty="0" err="1"/>
              <a:t>Algoritham</a:t>
            </a:r>
            <a:r>
              <a:rPr lang="en-IN" dirty="0"/>
              <a:t> of this code</a:t>
            </a:r>
          </a:p>
        </p:txBody>
      </p:sp>
      <p:sp>
        <p:nvSpPr>
          <p:cNvPr id="4" name="Rectangle 1">
            <a:extLst>
              <a:ext uri="{FF2B5EF4-FFF2-40B4-BE49-F238E27FC236}">
                <a16:creationId xmlns:a16="http://schemas.microsoft.com/office/drawing/2014/main" id="{E7463DCE-C257-1EBF-1242-0B07A811F919}"/>
              </a:ext>
            </a:extLst>
          </p:cNvPr>
          <p:cNvSpPr>
            <a:spLocks noGrp="1" noChangeArrowheads="1"/>
          </p:cNvSpPr>
          <p:nvPr>
            <p:ph type="body" sz="half" idx="2"/>
          </p:nvPr>
        </p:nvSpPr>
        <p:spPr bwMode="auto">
          <a:xfrm>
            <a:off x="914400" y="540072"/>
            <a:ext cx="11145680" cy="62176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98375" rIns="0" bIns="198375"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sz="1800" b="0" i="0" u="none" strike="noStrike" cap="none" normalizeH="0" baseline="0" dirty="0">
                <a:ln>
                  <a:noFill/>
                </a:ln>
                <a:solidFill>
                  <a:schemeClr val="tx1"/>
                </a:solidFill>
                <a:effectLst/>
                <a:latin typeface="Arial" panose="020B0604020202020204" pitchFamily="34" charset="0"/>
              </a:rPr>
              <a:t>Start</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en-US" altLang="en-US" sz="1800" b="0" i="0" u="none" strike="noStrike" cap="none" normalizeH="0" baseline="0" dirty="0">
                <a:ln>
                  <a:noFill/>
                </a:ln>
                <a:solidFill>
                  <a:schemeClr val="tx1"/>
                </a:solidFill>
                <a:effectLst/>
                <a:latin typeface="Arial" panose="020B0604020202020204" pitchFamily="34" charset="0"/>
              </a:rPr>
              <a:t>Create a new Notepad object.</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0" lang="en-US" altLang="en-US" sz="1800" b="0" i="0" u="none" strike="noStrike" cap="none" normalizeH="0" baseline="0" dirty="0">
                <a:ln>
                  <a:noFill/>
                </a:ln>
                <a:solidFill>
                  <a:schemeClr val="tx1"/>
                </a:solidFill>
                <a:effectLst/>
                <a:latin typeface="Arial" panose="020B0604020202020204" pitchFamily="34" charset="0"/>
              </a:rPr>
              <a:t>Invoke the </a:t>
            </a:r>
            <a:r>
              <a:rPr kumimoji="0" lang="en-US" altLang="en-US" b="1" i="0" u="none" strike="noStrike" cap="none" normalizeH="0" baseline="0" dirty="0">
                <a:ln>
                  <a:noFill/>
                </a:ln>
                <a:solidFill>
                  <a:schemeClr val="tx1"/>
                </a:solidFill>
                <a:effectLst/>
                <a:latin typeface="Söhne Mono"/>
              </a:rPr>
              <a:t>createAndShowGUI</a:t>
            </a:r>
            <a:r>
              <a:rPr kumimoji="0" lang="en-US" altLang="en-US" sz="800" b="0" i="0" u="none" strike="noStrike" cap="none" normalizeH="0" baseline="0" dirty="0">
                <a:ln>
                  <a:noFill/>
                </a:ln>
                <a:solidFill>
                  <a:schemeClr val="tx1"/>
                </a:solidFill>
                <a:effectLst/>
              </a:rPr>
              <a:t> </a:t>
            </a:r>
            <a:r>
              <a:rPr kumimoji="0" lang="en-US" altLang="en-US" b="0" i="0" u="none" strike="noStrike" cap="none" normalizeH="0" baseline="0" dirty="0">
                <a:ln>
                  <a:noFill/>
                </a:ln>
                <a:solidFill>
                  <a:schemeClr val="tx1"/>
                </a:solidFill>
                <a:effectLst/>
              </a:rPr>
              <a:t>method on the Notepad object to display the GUI.</a:t>
            </a:r>
            <a:endParaRPr kumimoji="0" lang="en-US" altLang="en-US"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0" lang="en-US" altLang="en-US" sz="1800" b="0" i="0" u="none" strike="noStrike" cap="none" normalizeH="0" baseline="0" dirty="0">
                <a:ln>
                  <a:noFill/>
                </a:ln>
                <a:solidFill>
                  <a:schemeClr val="tx1"/>
                </a:solidFill>
                <a:effectLst/>
                <a:latin typeface="Arial" panose="020B0604020202020204" pitchFamily="34" charset="0"/>
              </a:rPr>
              <a:t>Initialize the GUI components, such as the JFrame, JMenuBar, JTextArea, and JMenuItems.</a:t>
            </a:r>
          </a:p>
          <a:p>
            <a:pPr marL="0" marR="0" lvl="0" indent="0" algn="l" defTabSz="914400" rtl="0" eaLnBrk="0" fontAlgn="base" latinLnBrk="0" hangingPunct="0">
              <a:lnSpc>
                <a:spcPct val="100000"/>
              </a:lnSpc>
              <a:spcBef>
                <a:spcPct val="0"/>
              </a:spcBef>
              <a:spcAft>
                <a:spcPct val="0"/>
              </a:spcAft>
              <a:buClrTx/>
              <a:buSzTx/>
              <a:buFontTx/>
              <a:buAutoNum type="arabicPeriod" startAt="5"/>
              <a:tabLst/>
            </a:pPr>
            <a:r>
              <a:rPr kumimoji="0" lang="en-US" altLang="en-US" sz="1800" b="0" i="0" u="none" strike="noStrike" cap="none" normalizeH="0" baseline="0" dirty="0">
                <a:ln>
                  <a:noFill/>
                </a:ln>
                <a:solidFill>
                  <a:schemeClr val="tx1"/>
                </a:solidFill>
                <a:effectLst/>
                <a:latin typeface="Arial" panose="020B0604020202020204" pitchFamily="34" charset="0"/>
              </a:rPr>
              <a:t>Add action listeners to the menu items and set their accelerators.</a:t>
            </a:r>
          </a:p>
          <a:p>
            <a:pPr marL="0" marR="0" lvl="0" indent="0" algn="l" defTabSz="914400" rtl="0" eaLnBrk="0" fontAlgn="base" latinLnBrk="0" hangingPunct="0">
              <a:lnSpc>
                <a:spcPct val="100000"/>
              </a:lnSpc>
              <a:spcBef>
                <a:spcPct val="0"/>
              </a:spcBef>
              <a:spcAft>
                <a:spcPct val="0"/>
              </a:spcAft>
              <a:buClrTx/>
              <a:buSzTx/>
              <a:buFontTx/>
              <a:buAutoNum type="arabicPeriod" startAt="6"/>
              <a:tabLst/>
            </a:pPr>
            <a:r>
              <a:rPr kumimoji="0" lang="en-US" altLang="en-US" sz="1800" b="0" i="0" u="none" strike="noStrike" cap="none" normalizeH="0" baseline="0" dirty="0">
                <a:ln>
                  <a:noFill/>
                </a:ln>
                <a:solidFill>
                  <a:schemeClr val="tx1"/>
                </a:solidFill>
                <a:effectLst/>
                <a:latin typeface="Arial" panose="020B0604020202020204" pitchFamily="34" charset="0"/>
              </a:rPr>
              <a:t>Handle the actionPerformed method: </a:t>
            </a:r>
          </a:p>
          <a:p>
            <a:pPr marL="0" marR="0" lvl="0" indent="0" algn="l"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tx1"/>
                </a:solidFill>
                <a:effectLst/>
                <a:latin typeface="Arial" panose="020B0604020202020204" pitchFamily="34" charset="0"/>
              </a:rPr>
              <a:t>6.1. If the action command is "New", clear the text area</a:t>
            </a:r>
          </a:p>
          <a:p>
            <a:pPr marL="0" marR="0" lvl="0" indent="0" algn="l"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tx1"/>
                </a:solidFill>
                <a:effectLst/>
                <a:latin typeface="Arial" panose="020B0604020202020204" pitchFamily="34" charset="0"/>
              </a:rPr>
              <a:t>6.2. If the action command is "Open", show a file chooser dialog and read the selected file's contents into the </a:t>
            </a:r>
          </a:p>
          <a:p>
            <a:pPr marL="0" marR="0" lvl="0" indent="0" algn="l"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tx1"/>
                </a:solidFill>
                <a:effectLst/>
                <a:latin typeface="Arial" panose="020B0604020202020204" pitchFamily="34" charset="0"/>
              </a:rPr>
              <a:t>text area. </a:t>
            </a:r>
          </a:p>
          <a:p>
            <a:pPr marL="0" marR="0" lvl="0" indent="0" algn="l" defTabSz="914400" rtl="0" eaLnBrk="0" fontAlgn="base" latinLnBrk="0" hangingPunct="0">
              <a:lnSpc>
                <a:spcPct val="100000"/>
              </a:lnSpc>
              <a:spcBef>
                <a:spcPct val="0"/>
              </a:spcBef>
              <a:spcAft>
                <a:spcPct val="0"/>
              </a:spcAft>
              <a:buClrTx/>
              <a:buSzTx/>
              <a:buFontTx/>
              <a:buAutoNum type="arabicPeriod" startAt="6"/>
              <a:tabLst/>
            </a:pPr>
            <a:r>
              <a:rPr lang="en-US" altLang="en-US" sz="1800" dirty="0">
                <a:ln>
                  <a:noFill/>
                </a:ln>
                <a:effectLst/>
              </a:rPr>
              <a:t>3</a:t>
            </a:r>
            <a:r>
              <a:rPr kumimoji="0" lang="en-US" altLang="en-US" sz="1800" b="0" i="0" u="none" strike="noStrike" cap="none" normalizeH="0" baseline="0" dirty="0">
                <a:ln>
                  <a:noFill/>
                </a:ln>
                <a:solidFill>
                  <a:schemeClr val="tx1"/>
                </a:solidFill>
                <a:effectLst/>
                <a:latin typeface="Arial" panose="020B0604020202020204" pitchFamily="34" charset="0"/>
              </a:rPr>
              <a:t>. If the action command is "Save", show a file chooser dialog and write the text area's contents to the</a:t>
            </a:r>
          </a:p>
          <a:p>
            <a:pPr marL="0" marR="0" lvl="0" indent="0" algn="l"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tx1"/>
                </a:solidFill>
                <a:effectLst/>
                <a:latin typeface="Arial" panose="020B0604020202020204" pitchFamily="34" charset="0"/>
              </a:rPr>
              <a:t>selected file. </a:t>
            </a:r>
          </a:p>
          <a:p>
            <a:pPr marL="0" marR="0" lvl="0" indent="0" algn="l"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tx1"/>
                </a:solidFill>
                <a:effectLst/>
                <a:latin typeface="Arial" panose="020B0604020202020204" pitchFamily="34" charset="0"/>
              </a:rPr>
              <a:t>6.4. If the action command is "Exit", exit the application. </a:t>
            </a:r>
          </a:p>
          <a:p>
            <a:pPr marL="0" marR="0" lvl="0" indent="0" algn="l" defTabSz="914400" rtl="0" eaLnBrk="0" fontAlgn="base" latinLnBrk="0" hangingPunct="0">
              <a:lnSpc>
                <a:spcPct val="100000"/>
              </a:lnSpc>
              <a:spcBef>
                <a:spcPct val="0"/>
              </a:spcBef>
              <a:spcAft>
                <a:spcPct val="0"/>
              </a:spcAft>
              <a:buClrTx/>
              <a:buSzTx/>
              <a:buFontTx/>
              <a:buAutoNum type="arabicPeriod" startAt="6"/>
              <a:tabLst/>
            </a:pPr>
            <a:r>
              <a:rPr lang="en-US" altLang="en-US" sz="1800" dirty="0">
                <a:ln>
                  <a:noFill/>
                </a:ln>
                <a:effectLst/>
              </a:rPr>
              <a:t>5</a:t>
            </a:r>
            <a:r>
              <a:rPr kumimoji="0" lang="en-US" altLang="en-US" sz="1800" b="0" i="0" u="none" strike="noStrike" cap="none" normalizeH="0" baseline="0" dirty="0">
                <a:ln>
                  <a:noFill/>
                </a:ln>
                <a:solidFill>
                  <a:schemeClr val="tx1"/>
                </a:solidFill>
                <a:effectLst/>
                <a:latin typeface="Arial" panose="020B0604020202020204" pitchFamily="34" charset="0"/>
              </a:rPr>
              <a:t> If the action command is "Cut", cut the selected text in the text area. </a:t>
            </a:r>
          </a:p>
          <a:p>
            <a:pPr marL="0" marR="0" lvl="0" indent="0" algn="l" defTabSz="914400" rtl="0" eaLnBrk="0" fontAlgn="base" latinLnBrk="0" hangingPunct="0">
              <a:lnSpc>
                <a:spcPct val="100000"/>
              </a:lnSpc>
              <a:spcBef>
                <a:spcPct val="0"/>
              </a:spcBef>
              <a:spcAft>
                <a:spcPct val="0"/>
              </a:spcAft>
              <a:buClrTx/>
              <a:buSzTx/>
              <a:tabLst/>
            </a:pPr>
            <a:r>
              <a:rPr lang="en-US" altLang="en-US" sz="1800" dirty="0">
                <a:ln>
                  <a:noFill/>
                </a:ln>
                <a:effectLst/>
              </a:rPr>
              <a:t>6.6</a:t>
            </a:r>
            <a:r>
              <a:rPr kumimoji="0" lang="en-US" altLang="en-US" sz="1800" b="0" i="0" u="none" strike="noStrike" cap="none" normalizeH="0" baseline="0" dirty="0">
                <a:ln>
                  <a:noFill/>
                </a:ln>
                <a:solidFill>
                  <a:schemeClr val="tx1"/>
                </a:solidFill>
                <a:effectLst/>
                <a:latin typeface="Arial" panose="020B0604020202020204" pitchFamily="34" charset="0"/>
              </a:rPr>
              <a:t>. If the action command is "Copy", copy the selected text in the text area. </a:t>
            </a:r>
          </a:p>
          <a:p>
            <a:pPr marL="0" marR="0" lvl="0" indent="0" algn="l" defTabSz="914400" rtl="0" eaLnBrk="0" fontAlgn="base" latinLnBrk="0" hangingPunct="0">
              <a:lnSpc>
                <a:spcPct val="100000"/>
              </a:lnSpc>
              <a:spcBef>
                <a:spcPct val="0"/>
              </a:spcBef>
              <a:spcAft>
                <a:spcPct val="0"/>
              </a:spcAft>
              <a:buClrTx/>
              <a:buSzTx/>
              <a:buFontTx/>
              <a:buAutoNum type="arabicPeriod" startAt="6"/>
              <a:tabLst/>
            </a:pPr>
            <a:r>
              <a:rPr kumimoji="0" lang="en-US" altLang="en-US" sz="1800" b="0" i="0" u="none" strike="noStrike" cap="none" normalizeH="0" baseline="0" dirty="0">
                <a:ln>
                  <a:noFill/>
                </a:ln>
                <a:solidFill>
                  <a:schemeClr val="tx1"/>
                </a:solidFill>
                <a:effectLst/>
                <a:latin typeface="Arial" panose="020B0604020202020204" pitchFamily="34" charset="0"/>
              </a:rPr>
              <a:t>7 If the action command is "Paste", paste the copied/cut text into the text area. </a:t>
            </a:r>
          </a:p>
          <a:p>
            <a:pPr marL="0" marR="0" lvl="0" indent="0" algn="l" defTabSz="914400" rtl="0" eaLnBrk="0" fontAlgn="base" latinLnBrk="0" hangingPunct="0">
              <a:lnSpc>
                <a:spcPct val="100000"/>
              </a:lnSpc>
              <a:spcBef>
                <a:spcPct val="0"/>
              </a:spcBef>
              <a:spcAft>
                <a:spcPct val="0"/>
              </a:spcAft>
              <a:buClrTx/>
              <a:buSzTx/>
              <a:tabLst/>
            </a:pPr>
            <a:r>
              <a:rPr lang="en-US" altLang="en-US" sz="1800" dirty="0">
                <a:ln>
                  <a:noFill/>
                </a:ln>
                <a:effectLst/>
              </a:rPr>
              <a:t>6.8</a:t>
            </a:r>
            <a:r>
              <a:rPr kumimoji="0" lang="en-US" altLang="en-US" sz="1800" b="0" i="0" u="none" strike="noStrike" cap="none" normalizeH="0" baseline="0" dirty="0">
                <a:ln>
                  <a:noFill/>
                </a:ln>
                <a:solidFill>
                  <a:schemeClr val="tx1"/>
                </a:solidFill>
                <a:effectLst/>
                <a:latin typeface="Arial" panose="020B0604020202020204" pitchFamily="34" charset="0"/>
              </a:rPr>
              <a:t>. If the action command is "Select All", select all the text in the text area.</a:t>
            </a:r>
          </a:p>
          <a:p>
            <a:pPr marL="0" marR="0" lvl="0" indent="0" algn="l" defTabSz="914400" rtl="0" eaLnBrk="0" fontAlgn="base" latinLnBrk="0" hangingPunct="0">
              <a:lnSpc>
                <a:spcPct val="100000"/>
              </a:lnSpc>
              <a:spcBef>
                <a:spcPct val="0"/>
              </a:spcBef>
              <a:spcAft>
                <a:spcPct val="0"/>
              </a:spcAft>
              <a:buClrTx/>
              <a:buSzTx/>
              <a:buFontTx/>
              <a:buAutoNum type="arabicPeriod" startAt="6"/>
              <a:tabLst/>
            </a:pPr>
            <a:r>
              <a:rPr kumimoji="0" lang="en-US" altLang="en-US" sz="1800" b="0" i="0" u="none" strike="noStrike" cap="none" normalizeH="0" baseline="0" dirty="0">
                <a:ln>
                  <a:noFill/>
                </a:ln>
                <a:solidFill>
                  <a:schemeClr val="tx1"/>
                </a:solidFill>
                <a:effectLst/>
                <a:latin typeface="Arial" panose="020B0604020202020204" pitchFamily="34" charset="0"/>
              </a:rPr>
              <a:t>9 If the action command is "About", show a dialog box with an "About" message.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10.END </a:t>
            </a: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dirty="0">
                <a:ln>
                  <a:noFill/>
                </a:ln>
                <a:solidFill>
                  <a:schemeClr val="tx1"/>
                </a:solidFill>
                <a:effectLst/>
                <a:latin typeface="Arial" panose="020B0604020202020204" pitchFamily="34" charset="0"/>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5485983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lowchart: Decision 1">
            <a:extLst>
              <a:ext uri="{FF2B5EF4-FFF2-40B4-BE49-F238E27FC236}">
                <a16:creationId xmlns:a16="http://schemas.microsoft.com/office/drawing/2014/main" id="{C5E3C9C3-FFC3-ADDA-924E-96C664A0250F}"/>
              </a:ext>
            </a:extLst>
          </p:cNvPr>
          <p:cNvSpPr/>
          <p:nvPr/>
        </p:nvSpPr>
        <p:spPr>
          <a:xfrm>
            <a:off x="3805518" y="1407460"/>
            <a:ext cx="3810000" cy="3316941"/>
          </a:xfrm>
          <a:prstGeom prst="flowChartDecision">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IN" dirty="0"/>
              <a:t>Basic implementation of File handling using Java swing application</a:t>
            </a:r>
          </a:p>
        </p:txBody>
      </p:sp>
      <p:cxnSp>
        <p:nvCxnSpPr>
          <p:cNvPr id="6" name="Straight Arrow Connector 5">
            <a:extLst>
              <a:ext uri="{FF2B5EF4-FFF2-40B4-BE49-F238E27FC236}">
                <a16:creationId xmlns:a16="http://schemas.microsoft.com/office/drawing/2014/main" id="{E2C7F8AD-198E-9946-D948-82A94D0F7155}"/>
              </a:ext>
            </a:extLst>
          </p:cNvPr>
          <p:cNvCxnSpPr>
            <a:cxnSpLocks/>
            <a:stCxn id="2" idx="1"/>
          </p:cNvCxnSpPr>
          <p:nvPr/>
        </p:nvCxnSpPr>
        <p:spPr>
          <a:xfrm flipH="1" flipV="1">
            <a:off x="3164541" y="3065930"/>
            <a:ext cx="640977"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43938BD7-F0FD-92B6-E4A9-73CBE17291D4}"/>
              </a:ext>
            </a:extLst>
          </p:cNvPr>
          <p:cNvCxnSpPr/>
          <p:nvPr/>
        </p:nvCxnSpPr>
        <p:spPr>
          <a:xfrm flipV="1">
            <a:off x="5719483" y="797860"/>
            <a:ext cx="0" cy="609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266180F0-FC2D-CA0B-333D-605173F9DF32}"/>
              </a:ext>
            </a:extLst>
          </p:cNvPr>
          <p:cNvCxnSpPr>
            <a:stCxn id="2" idx="3"/>
          </p:cNvCxnSpPr>
          <p:nvPr/>
        </p:nvCxnSpPr>
        <p:spPr>
          <a:xfrm>
            <a:off x="7615518" y="3065931"/>
            <a:ext cx="5334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083C1992-0EA7-C5EC-7907-48005830D920}"/>
              </a:ext>
            </a:extLst>
          </p:cNvPr>
          <p:cNvCxnSpPr>
            <a:cxnSpLocks/>
            <a:stCxn id="2" idx="2"/>
          </p:cNvCxnSpPr>
          <p:nvPr/>
        </p:nvCxnSpPr>
        <p:spPr>
          <a:xfrm>
            <a:off x="5710518" y="4724401"/>
            <a:ext cx="0" cy="5647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Action Button: Go Back or Previous 23">
            <a:hlinkClick r:id="" action="ppaction://hlinkshowjump?jump=previousslide" highlightClick="1"/>
            <a:extLst>
              <a:ext uri="{FF2B5EF4-FFF2-40B4-BE49-F238E27FC236}">
                <a16:creationId xmlns:a16="http://schemas.microsoft.com/office/drawing/2014/main" id="{1B74213A-9327-C1E3-4DC1-795BA908F245}"/>
              </a:ext>
            </a:extLst>
          </p:cNvPr>
          <p:cNvSpPr/>
          <p:nvPr/>
        </p:nvSpPr>
        <p:spPr>
          <a:xfrm>
            <a:off x="396687" y="2463053"/>
            <a:ext cx="3307977" cy="1205753"/>
          </a:xfrm>
          <a:prstGeom prst="actionButtonBackPrevio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bg1"/>
                </a:solidFill>
                <a:highlight>
                  <a:srgbClr val="C0C0C0"/>
                </a:highlight>
              </a:rPr>
              <a:t>printing: : content of JTextArea sent to default printer  using print() method</a:t>
            </a:r>
            <a:r>
              <a:rPr lang="en-IN" dirty="0"/>
              <a:t>.</a:t>
            </a:r>
          </a:p>
        </p:txBody>
      </p:sp>
      <p:sp>
        <p:nvSpPr>
          <p:cNvPr id="25" name="Action Button: Go Back or Previous 24">
            <a:hlinkClick r:id="" action="ppaction://hlinkshowjump?jump=previousslide" highlightClick="1"/>
            <a:extLst>
              <a:ext uri="{FF2B5EF4-FFF2-40B4-BE49-F238E27FC236}">
                <a16:creationId xmlns:a16="http://schemas.microsoft.com/office/drawing/2014/main" id="{9992266A-AE7B-0336-1961-84294200834A}"/>
              </a:ext>
            </a:extLst>
          </p:cNvPr>
          <p:cNvSpPr/>
          <p:nvPr/>
        </p:nvSpPr>
        <p:spPr>
          <a:xfrm>
            <a:off x="3704664" y="4771468"/>
            <a:ext cx="4040842" cy="1503826"/>
          </a:xfrm>
          <a:prstGeom prst="actionButtonBackPrevio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bg1"/>
                </a:solidFill>
                <a:highlight>
                  <a:srgbClr val="C0C0C0"/>
                </a:highlight>
              </a:rPr>
              <a:t>Saving file: JFileChooser displayed</a:t>
            </a:r>
          </a:p>
          <a:p>
            <a:pPr algn="ctr"/>
            <a:r>
              <a:rPr lang="en-IN" dirty="0">
                <a:solidFill>
                  <a:schemeClr val="bg1"/>
                </a:solidFill>
                <a:highlight>
                  <a:srgbClr val="C0C0C0"/>
                </a:highlight>
              </a:rPr>
              <a:t>Text from JTextArea ,written using BufferedWriter</a:t>
            </a:r>
          </a:p>
        </p:txBody>
      </p:sp>
      <p:sp>
        <p:nvSpPr>
          <p:cNvPr id="26" name="Action Button: Go Back or Previous 25">
            <a:hlinkClick r:id="" action="ppaction://hlinkshowjump?jump=previousslide" highlightClick="1"/>
            <a:extLst>
              <a:ext uri="{FF2B5EF4-FFF2-40B4-BE49-F238E27FC236}">
                <a16:creationId xmlns:a16="http://schemas.microsoft.com/office/drawing/2014/main" id="{A634BD5B-F9A9-9DEA-4783-DDF148F51679}"/>
              </a:ext>
            </a:extLst>
          </p:cNvPr>
          <p:cNvSpPr/>
          <p:nvPr/>
        </p:nvSpPr>
        <p:spPr>
          <a:xfrm>
            <a:off x="7882218" y="2463053"/>
            <a:ext cx="3971363" cy="1443319"/>
          </a:xfrm>
          <a:prstGeom prst="actionButtonBackPrevio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bg1"/>
                </a:solidFill>
                <a:highlight>
                  <a:srgbClr val="C0C0C0"/>
                </a:highlight>
              </a:rPr>
              <a:t>Opening  file:file chooser dialogue is </a:t>
            </a:r>
            <a:r>
              <a:rPr lang="en-IN" dirty="0" err="1">
                <a:solidFill>
                  <a:schemeClr val="bg1"/>
                </a:solidFill>
                <a:highlight>
                  <a:srgbClr val="C0C0C0"/>
                </a:highlight>
              </a:rPr>
              <a:t>dispayed</a:t>
            </a:r>
            <a:r>
              <a:rPr lang="en-IN" dirty="0">
                <a:solidFill>
                  <a:schemeClr val="bg1"/>
                </a:solidFill>
                <a:highlight>
                  <a:srgbClr val="C0C0C0"/>
                </a:highlight>
              </a:rPr>
              <a:t> .Read using BufferedReader and contents </a:t>
            </a:r>
            <a:r>
              <a:rPr lang="en-IN" dirty="0" err="1">
                <a:solidFill>
                  <a:schemeClr val="bg1"/>
                </a:solidFill>
                <a:highlight>
                  <a:srgbClr val="C0C0C0"/>
                </a:highlight>
              </a:rPr>
              <a:t>dispayed</a:t>
            </a:r>
            <a:r>
              <a:rPr lang="en-IN" dirty="0">
                <a:solidFill>
                  <a:schemeClr val="bg1"/>
                </a:solidFill>
                <a:highlight>
                  <a:srgbClr val="C0C0C0"/>
                </a:highlight>
              </a:rPr>
              <a:t> in JTextArea component</a:t>
            </a:r>
            <a:r>
              <a:rPr lang="en-IN" dirty="0">
                <a:solidFill>
                  <a:schemeClr val="bg1"/>
                </a:solidFill>
              </a:rPr>
              <a:t>. </a:t>
            </a:r>
          </a:p>
        </p:txBody>
      </p:sp>
      <p:sp>
        <p:nvSpPr>
          <p:cNvPr id="27" name="Action Button: Go Back or Previous 26">
            <a:hlinkClick r:id="" action="ppaction://hlinkshowjump?jump=previousslide" highlightClick="1"/>
            <a:extLst>
              <a:ext uri="{FF2B5EF4-FFF2-40B4-BE49-F238E27FC236}">
                <a16:creationId xmlns:a16="http://schemas.microsoft.com/office/drawing/2014/main" id="{231E0235-9020-E98C-3B62-29792563D669}"/>
              </a:ext>
            </a:extLst>
          </p:cNvPr>
          <p:cNvSpPr/>
          <p:nvPr/>
        </p:nvSpPr>
        <p:spPr>
          <a:xfrm>
            <a:off x="3935507" y="-26894"/>
            <a:ext cx="3809999" cy="1264023"/>
          </a:xfrm>
          <a:prstGeom prst="actionButtonBackPrevio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bg1"/>
                </a:solidFill>
                <a:highlight>
                  <a:srgbClr val="C0C0C0"/>
                </a:highlight>
              </a:rPr>
              <a:t>Essential for reading and writing text files</a:t>
            </a:r>
            <a:r>
              <a:rPr lang="en-IN" dirty="0">
                <a:highlight>
                  <a:srgbClr val="C0C0C0"/>
                </a:highlight>
              </a:rPr>
              <a:t>.</a:t>
            </a:r>
          </a:p>
        </p:txBody>
      </p:sp>
    </p:spTree>
    <p:extLst>
      <p:ext uri="{BB962C8B-B14F-4D97-AF65-F5344CB8AC3E}">
        <p14:creationId xmlns:p14="http://schemas.microsoft.com/office/powerpoint/2010/main" val="8925885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E5632E98-27CC-1643-10E7-4D0D9FEBC31E}"/>
              </a:ext>
            </a:extLst>
          </p:cNvPr>
          <p:cNvSpPr/>
          <p:nvPr/>
        </p:nvSpPr>
        <p:spPr>
          <a:xfrm>
            <a:off x="4258235" y="2070847"/>
            <a:ext cx="4016189" cy="173915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6000" dirty="0"/>
              <a:t>swing</a:t>
            </a:r>
          </a:p>
        </p:txBody>
      </p:sp>
      <p:cxnSp>
        <p:nvCxnSpPr>
          <p:cNvPr id="8" name="Straight Connector 7">
            <a:extLst>
              <a:ext uri="{FF2B5EF4-FFF2-40B4-BE49-F238E27FC236}">
                <a16:creationId xmlns:a16="http://schemas.microsoft.com/office/drawing/2014/main" id="{9B0E725A-E1B8-7A3B-5827-FDA1376D61EC}"/>
              </a:ext>
            </a:extLst>
          </p:cNvPr>
          <p:cNvCxnSpPr>
            <a:cxnSpLocks/>
          </p:cNvCxnSpPr>
          <p:nvPr/>
        </p:nvCxnSpPr>
        <p:spPr>
          <a:xfrm flipV="1">
            <a:off x="6152031" y="1335740"/>
            <a:ext cx="0" cy="735107"/>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8C1887F-DB6A-CDB4-FA32-644B3AFE1407}"/>
              </a:ext>
            </a:extLst>
          </p:cNvPr>
          <p:cNvCxnSpPr>
            <a:cxnSpLocks/>
            <a:stCxn id="6" idx="6"/>
          </p:cNvCxnSpPr>
          <p:nvPr/>
        </p:nvCxnSpPr>
        <p:spPr>
          <a:xfrm flipV="1">
            <a:off x="8274424" y="2940423"/>
            <a:ext cx="887505" cy="1"/>
          </a:xfrm>
          <a:prstGeom prst="line">
            <a:avLst/>
          </a:prstGeom>
        </p:spPr>
        <p:style>
          <a:lnRef idx="1">
            <a:schemeClr val="accent1"/>
          </a:lnRef>
          <a:fillRef idx="0">
            <a:schemeClr val="accent1"/>
          </a:fillRef>
          <a:effectRef idx="0">
            <a:schemeClr val="accent1"/>
          </a:effectRef>
          <a:fontRef idx="minor">
            <a:schemeClr val="tx1"/>
          </a:fontRef>
        </p:style>
      </p:cxnSp>
      <p:sp>
        <p:nvSpPr>
          <p:cNvPr id="17" name="Rectangle: Rounded Corners 16">
            <a:extLst>
              <a:ext uri="{FF2B5EF4-FFF2-40B4-BE49-F238E27FC236}">
                <a16:creationId xmlns:a16="http://schemas.microsoft.com/office/drawing/2014/main" id="{BCB8BE54-3CDF-D909-9F0D-A3BD1B97392D}"/>
              </a:ext>
            </a:extLst>
          </p:cNvPr>
          <p:cNvSpPr/>
          <p:nvPr/>
        </p:nvSpPr>
        <p:spPr>
          <a:xfrm>
            <a:off x="4087907" y="591678"/>
            <a:ext cx="4625788" cy="74406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Inbuilt package in java</a:t>
            </a:r>
          </a:p>
        </p:txBody>
      </p:sp>
      <p:sp>
        <p:nvSpPr>
          <p:cNvPr id="18" name="Rectangle 17">
            <a:extLst>
              <a:ext uri="{FF2B5EF4-FFF2-40B4-BE49-F238E27FC236}">
                <a16:creationId xmlns:a16="http://schemas.microsoft.com/office/drawing/2014/main" id="{3AA7E1D0-81A7-C8FA-BBF6-A6FCA3E151E5}"/>
              </a:ext>
            </a:extLst>
          </p:cNvPr>
          <p:cNvSpPr/>
          <p:nvPr/>
        </p:nvSpPr>
        <p:spPr>
          <a:xfrm>
            <a:off x="9072282" y="2608729"/>
            <a:ext cx="2563906" cy="69027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Used : to create GUI</a:t>
            </a:r>
          </a:p>
        </p:txBody>
      </p:sp>
      <p:cxnSp>
        <p:nvCxnSpPr>
          <p:cNvPr id="27" name="Straight Connector 26">
            <a:extLst>
              <a:ext uri="{FF2B5EF4-FFF2-40B4-BE49-F238E27FC236}">
                <a16:creationId xmlns:a16="http://schemas.microsoft.com/office/drawing/2014/main" id="{ABE45FEC-6D91-5A57-75AA-812FC6DF179E}"/>
              </a:ext>
            </a:extLst>
          </p:cNvPr>
          <p:cNvCxnSpPr>
            <a:cxnSpLocks/>
          </p:cNvCxnSpPr>
          <p:nvPr/>
        </p:nvCxnSpPr>
        <p:spPr>
          <a:xfrm flipH="1" flipV="1">
            <a:off x="2756648" y="2904564"/>
            <a:ext cx="2339788" cy="89647"/>
          </a:xfrm>
          <a:prstGeom prst="line">
            <a:avLst/>
          </a:prstGeom>
        </p:spPr>
        <p:style>
          <a:lnRef idx="1">
            <a:schemeClr val="accent1"/>
          </a:lnRef>
          <a:fillRef idx="0">
            <a:schemeClr val="accent1"/>
          </a:fillRef>
          <a:effectRef idx="0">
            <a:schemeClr val="accent1"/>
          </a:effectRef>
          <a:fontRef idx="minor">
            <a:schemeClr val="tx1"/>
          </a:fontRef>
        </p:style>
      </p:cxnSp>
      <p:sp>
        <p:nvSpPr>
          <p:cNvPr id="28" name="Rectangle: Rounded Corners 27">
            <a:extLst>
              <a:ext uri="{FF2B5EF4-FFF2-40B4-BE49-F238E27FC236}">
                <a16:creationId xmlns:a16="http://schemas.microsoft.com/office/drawing/2014/main" id="{BF86F1A9-EB26-A648-DD6D-75B277C471D8}"/>
              </a:ext>
            </a:extLst>
          </p:cNvPr>
          <p:cNvSpPr/>
          <p:nvPr/>
        </p:nvSpPr>
        <p:spPr>
          <a:xfrm>
            <a:off x="555811" y="2801468"/>
            <a:ext cx="3532095" cy="77992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To use:</a:t>
            </a:r>
          </a:p>
          <a:p>
            <a:pPr algn="ctr"/>
            <a:r>
              <a:rPr lang="en-IN" dirty="0"/>
              <a:t>Need to import Javax.swing package</a:t>
            </a:r>
          </a:p>
        </p:txBody>
      </p:sp>
      <p:sp>
        <p:nvSpPr>
          <p:cNvPr id="29" name="Rectangle 28">
            <a:extLst>
              <a:ext uri="{FF2B5EF4-FFF2-40B4-BE49-F238E27FC236}">
                <a16:creationId xmlns:a16="http://schemas.microsoft.com/office/drawing/2014/main" id="{E408CAF4-BF38-CAF6-DEE1-EB7DA16F329D}"/>
              </a:ext>
            </a:extLst>
          </p:cNvPr>
          <p:cNvSpPr/>
          <p:nvPr/>
        </p:nvSpPr>
        <p:spPr>
          <a:xfrm>
            <a:off x="4518212" y="4563036"/>
            <a:ext cx="2976281" cy="9144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Offers:</a:t>
            </a:r>
          </a:p>
          <a:p>
            <a:pPr algn="ctr"/>
            <a:r>
              <a:rPr lang="en-IN" dirty="0"/>
              <a:t>Classes ,interfaces , methods</a:t>
            </a:r>
          </a:p>
        </p:txBody>
      </p:sp>
      <p:cxnSp>
        <p:nvCxnSpPr>
          <p:cNvPr id="31" name="Straight Connector 30">
            <a:extLst>
              <a:ext uri="{FF2B5EF4-FFF2-40B4-BE49-F238E27FC236}">
                <a16:creationId xmlns:a16="http://schemas.microsoft.com/office/drawing/2014/main" id="{FCD51475-7959-46EE-FAB5-895CAA0422C7}"/>
              </a:ext>
            </a:extLst>
          </p:cNvPr>
          <p:cNvCxnSpPr>
            <a:cxnSpLocks/>
          </p:cNvCxnSpPr>
          <p:nvPr/>
        </p:nvCxnSpPr>
        <p:spPr>
          <a:xfrm>
            <a:off x="6190125" y="3810000"/>
            <a:ext cx="0" cy="1223686"/>
          </a:xfrm>
          <a:prstGeom prst="line">
            <a:avLst/>
          </a:prstGeom>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4BB77670-F061-7036-4105-F9EBA7336C76}"/>
              </a:ext>
            </a:extLst>
          </p:cNvPr>
          <p:cNvSpPr/>
          <p:nvPr/>
        </p:nvSpPr>
        <p:spPr>
          <a:xfrm>
            <a:off x="7969629" y="3917576"/>
            <a:ext cx="3675525" cy="111610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Provides components:</a:t>
            </a:r>
          </a:p>
          <a:p>
            <a:pPr algn="ctr"/>
            <a:r>
              <a:rPr lang="en-IN" dirty="0"/>
              <a:t>menus, progress bar, trees, dialogue box etc.</a:t>
            </a:r>
          </a:p>
        </p:txBody>
      </p:sp>
      <p:cxnSp>
        <p:nvCxnSpPr>
          <p:cNvPr id="34" name="Straight Connector 33">
            <a:extLst>
              <a:ext uri="{FF2B5EF4-FFF2-40B4-BE49-F238E27FC236}">
                <a16:creationId xmlns:a16="http://schemas.microsoft.com/office/drawing/2014/main" id="{69A9BB26-A756-60E3-50EC-BFE03612A4D0}"/>
              </a:ext>
            </a:extLst>
          </p:cNvPr>
          <p:cNvCxnSpPr>
            <a:cxnSpLocks/>
            <a:endCxn id="32" idx="1"/>
          </p:cNvCxnSpPr>
          <p:nvPr/>
        </p:nvCxnSpPr>
        <p:spPr>
          <a:xfrm>
            <a:off x="7611036" y="3682249"/>
            <a:ext cx="358593" cy="793382"/>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313334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94ABCF-DD71-CAED-183D-8632EBF7EEB9}"/>
              </a:ext>
            </a:extLst>
          </p:cNvPr>
          <p:cNvSpPr>
            <a:spLocks noGrp="1"/>
          </p:cNvSpPr>
          <p:nvPr>
            <p:ph type="title"/>
          </p:nvPr>
        </p:nvSpPr>
        <p:spPr/>
        <p:txBody>
          <a:bodyPr/>
          <a:lstStyle/>
          <a:p>
            <a:r>
              <a:rPr lang="en-IN" dirty="0"/>
              <a:t> </a:t>
            </a:r>
          </a:p>
        </p:txBody>
      </p:sp>
      <p:sp>
        <p:nvSpPr>
          <p:cNvPr id="3" name="Content Placeholder 2">
            <a:extLst>
              <a:ext uri="{FF2B5EF4-FFF2-40B4-BE49-F238E27FC236}">
                <a16:creationId xmlns:a16="http://schemas.microsoft.com/office/drawing/2014/main" id="{E74BCAE4-E550-DB40-783F-56E9781947CB}"/>
              </a:ext>
            </a:extLst>
          </p:cNvPr>
          <p:cNvSpPr>
            <a:spLocks noGrp="1"/>
          </p:cNvSpPr>
          <p:nvPr>
            <p:ph idx="1"/>
          </p:nvPr>
        </p:nvSpPr>
        <p:spPr/>
        <p:txBody>
          <a:bodyPr/>
          <a:lstStyle/>
          <a:p>
            <a:r>
              <a:rPr lang="en-IN" dirty="0"/>
              <a:t>Container: Area where any graphical components are embedded</a:t>
            </a:r>
          </a:p>
          <a:p>
            <a:r>
              <a:rPr lang="en-IN" dirty="0"/>
              <a:t>Container are specially used in case of applet programs</a:t>
            </a:r>
          </a:p>
          <a:p>
            <a:r>
              <a:rPr lang="en-IN" dirty="0"/>
              <a:t>Javax.swing package offers :</a:t>
            </a:r>
          </a:p>
          <a:p>
            <a:r>
              <a:rPr lang="en-IN" dirty="0"/>
              <a:t>1.JFrame class: used to offer an independent window to add components to it.</a:t>
            </a:r>
          </a:p>
          <a:p>
            <a:r>
              <a:rPr lang="en-IN" dirty="0"/>
              <a:t>2.JPanel class: allows to add any number of components but does not have its own window.</a:t>
            </a:r>
          </a:p>
        </p:txBody>
      </p:sp>
    </p:spTree>
    <p:extLst>
      <p:ext uri="{BB962C8B-B14F-4D97-AF65-F5344CB8AC3E}">
        <p14:creationId xmlns:p14="http://schemas.microsoft.com/office/powerpoint/2010/main" val="8267549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llout: Quad Arrow 1">
            <a:extLst>
              <a:ext uri="{FF2B5EF4-FFF2-40B4-BE49-F238E27FC236}">
                <a16:creationId xmlns:a16="http://schemas.microsoft.com/office/drawing/2014/main" id="{FF491ED5-7D5B-44DB-FD74-1068E3BE509A}"/>
              </a:ext>
            </a:extLst>
          </p:cNvPr>
          <p:cNvSpPr/>
          <p:nvPr/>
        </p:nvSpPr>
        <p:spPr>
          <a:xfrm>
            <a:off x="3236258" y="2070846"/>
            <a:ext cx="5181601" cy="2716306"/>
          </a:xfrm>
          <a:prstGeom prst="quadArrowCallou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Container class</a:t>
            </a:r>
          </a:p>
        </p:txBody>
      </p:sp>
      <p:sp>
        <p:nvSpPr>
          <p:cNvPr id="4" name="Cloud 3">
            <a:extLst>
              <a:ext uri="{FF2B5EF4-FFF2-40B4-BE49-F238E27FC236}">
                <a16:creationId xmlns:a16="http://schemas.microsoft.com/office/drawing/2014/main" id="{A915F430-C62F-02A5-E4EB-97AECF4C7C00}"/>
              </a:ext>
            </a:extLst>
          </p:cNvPr>
          <p:cNvSpPr/>
          <p:nvPr/>
        </p:nvSpPr>
        <p:spPr>
          <a:xfrm>
            <a:off x="3433484" y="905435"/>
            <a:ext cx="4007222" cy="923365"/>
          </a:xfrm>
          <a:prstGeom prst="clou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Need to use </a:t>
            </a:r>
            <a:r>
              <a:rPr lang="en-IN" dirty="0" err="1"/>
              <a:t>getcontentpane</a:t>
            </a:r>
            <a:r>
              <a:rPr lang="en-IN" dirty="0"/>
              <a:t>() to object of this class</a:t>
            </a:r>
          </a:p>
        </p:txBody>
      </p:sp>
      <p:sp>
        <p:nvSpPr>
          <p:cNvPr id="5" name="Cloud 4">
            <a:extLst>
              <a:ext uri="{FF2B5EF4-FFF2-40B4-BE49-F238E27FC236}">
                <a16:creationId xmlns:a16="http://schemas.microsoft.com/office/drawing/2014/main" id="{B842D53A-F8C8-6974-1CFA-414F29347FB2}"/>
              </a:ext>
            </a:extLst>
          </p:cNvPr>
          <p:cNvSpPr/>
          <p:nvPr/>
        </p:nvSpPr>
        <p:spPr>
          <a:xfrm>
            <a:off x="8516471" y="2967317"/>
            <a:ext cx="3818962" cy="923365"/>
          </a:xfrm>
          <a:prstGeom prst="clou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err="1"/>
              <a:t>Builtin</a:t>
            </a:r>
            <a:r>
              <a:rPr lang="en-IN" dirty="0"/>
              <a:t> class of javax.swing package</a:t>
            </a:r>
          </a:p>
        </p:txBody>
      </p:sp>
      <p:sp>
        <p:nvSpPr>
          <p:cNvPr id="6" name="Cloud 5">
            <a:extLst>
              <a:ext uri="{FF2B5EF4-FFF2-40B4-BE49-F238E27FC236}">
                <a16:creationId xmlns:a16="http://schemas.microsoft.com/office/drawing/2014/main" id="{A0AFA6BC-90AE-18FE-2661-4BC87D6934F5}"/>
              </a:ext>
            </a:extLst>
          </p:cNvPr>
          <p:cNvSpPr/>
          <p:nvPr/>
        </p:nvSpPr>
        <p:spPr>
          <a:xfrm>
            <a:off x="-71720" y="3065929"/>
            <a:ext cx="3307978" cy="923365"/>
          </a:xfrm>
          <a:prstGeom prst="clou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Abstract class: </a:t>
            </a:r>
          </a:p>
          <a:p>
            <a:pPr algn="ctr"/>
            <a:r>
              <a:rPr lang="en-IN" dirty="0"/>
              <a:t>So can not be instantiated</a:t>
            </a:r>
          </a:p>
        </p:txBody>
      </p:sp>
      <p:sp>
        <p:nvSpPr>
          <p:cNvPr id="7" name="Cloud 6">
            <a:extLst>
              <a:ext uri="{FF2B5EF4-FFF2-40B4-BE49-F238E27FC236}">
                <a16:creationId xmlns:a16="http://schemas.microsoft.com/office/drawing/2014/main" id="{0856204F-C92E-7530-57A8-1205A1C37C4E}"/>
              </a:ext>
            </a:extLst>
          </p:cNvPr>
          <p:cNvSpPr/>
          <p:nvPr/>
        </p:nvSpPr>
        <p:spPr>
          <a:xfrm>
            <a:off x="3850341" y="5100917"/>
            <a:ext cx="4007222" cy="923365"/>
          </a:xfrm>
          <a:prstGeom prst="clou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Allows to create a window</a:t>
            </a:r>
          </a:p>
        </p:txBody>
      </p:sp>
    </p:spTree>
    <p:extLst>
      <p:ext uri="{BB962C8B-B14F-4D97-AF65-F5344CB8AC3E}">
        <p14:creationId xmlns:p14="http://schemas.microsoft.com/office/powerpoint/2010/main" val="360035406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Custom 35">
      <a:dk1>
        <a:sysClr val="windowText" lastClr="000000"/>
      </a:dk1>
      <a:lt1>
        <a:sysClr val="window" lastClr="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Custom 4">
      <a:majorFont>
        <a:latin typeface="Goudy Old Style"/>
        <a:ea typeface=""/>
        <a:cs typeface=""/>
      </a:majorFont>
      <a:minorFont>
        <a:latin typeface="Goudy Old Style"/>
        <a:ea typeface=""/>
        <a:cs typeface=""/>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ppt/theme/themeOverride1.xml><?xml version="1.0" encoding="utf-8"?>
<a:themeOverride xmlns:a="http://schemas.openxmlformats.org/drawingml/2006/main">
  <a:clrScheme name="Custom 42">
    <a:dk1>
      <a:sysClr val="windowText" lastClr="000000"/>
    </a:dk1>
    <a:lt1>
      <a:sysClr val="window" lastClr="FFFFFF"/>
    </a:lt1>
    <a:dk2>
      <a:srgbClr val="454551"/>
    </a:dk2>
    <a:lt2>
      <a:srgbClr val="E3E3E5"/>
    </a:lt2>
    <a:accent1>
      <a:srgbClr val="FE09E3"/>
    </a:accent1>
    <a:accent2>
      <a:srgbClr val="00ACF5"/>
    </a:accent2>
    <a:accent3>
      <a:srgbClr val="55CB72"/>
    </a:accent3>
    <a:accent4>
      <a:srgbClr val="EFC926"/>
    </a:accent4>
    <a:accent5>
      <a:srgbClr val="969696"/>
    </a:accent5>
    <a:accent6>
      <a:srgbClr val="D54773"/>
    </a:accent6>
    <a:hlink>
      <a:srgbClr val="6B9F25"/>
    </a:hlink>
    <a:folHlink>
      <a:srgbClr val="8C8C8C"/>
    </a:folHlink>
  </a:clrScheme>
</a:themeOverride>
</file>

<file path=ppt/theme/themeOverride2.xml><?xml version="1.0" encoding="utf-8"?>
<a:themeOverride xmlns:a="http://schemas.openxmlformats.org/drawingml/2006/main">
  <a:clrScheme name="Custom 42">
    <a:dk1>
      <a:sysClr val="windowText" lastClr="000000"/>
    </a:dk1>
    <a:lt1>
      <a:sysClr val="window" lastClr="FFFFFF"/>
    </a:lt1>
    <a:dk2>
      <a:srgbClr val="454551"/>
    </a:dk2>
    <a:lt2>
      <a:srgbClr val="E3E3E5"/>
    </a:lt2>
    <a:accent1>
      <a:srgbClr val="FE09E3"/>
    </a:accent1>
    <a:accent2>
      <a:srgbClr val="00ACF5"/>
    </a:accent2>
    <a:accent3>
      <a:srgbClr val="55CB72"/>
    </a:accent3>
    <a:accent4>
      <a:srgbClr val="EFC926"/>
    </a:accent4>
    <a:accent5>
      <a:srgbClr val="969696"/>
    </a:accent5>
    <a:accent6>
      <a:srgbClr val="D54773"/>
    </a:accent6>
    <a:hlink>
      <a:srgbClr val="6B9F25"/>
    </a:hlink>
    <a:folHlink>
      <a:srgbClr val="8C8C8C"/>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2A3AD49-9331-450C-A2FE-6857A4DB38C6}">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189B453C-F2B2-4ECA-A6ED-7DBEF1B6D38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3CC670F-05B9-4BB7-BA2C-0DE5B5C1E5D3}">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{CFE01AC5-B7D2-4CF4-8FC5-04804ED46075}tf00934815_win32</Template>
  <TotalTime>439</TotalTime>
  <Words>1486</Words>
  <Application>Microsoft Office PowerPoint</Application>
  <PresentationFormat>Widescreen</PresentationFormat>
  <Paragraphs>116</Paragraphs>
  <Slides>18</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18</vt:i4>
      </vt:variant>
    </vt:vector>
  </HeadingPairs>
  <TitlesOfParts>
    <vt:vector size="24" baseType="lpstr">
      <vt:lpstr>Arial</vt:lpstr>
      <vt:lpstr>Goudy Old Style</vt:lpstr>
      <vt:lpstr>Söhne</vt:lpstr>
      <vt:lpstr>Söhne Mono</vt:lpstr>
      <vt:lpstr>Wingdings 2</vt:lpstr>
      <vt:lpstr>SlateVTI</vt:lpstr>
      <vt:lpstr>JAVA PROJECT  NOTEPAD</vt:lpstr>
      <vt:lpstr>PROGRAMMING IN JAVA</vt:lpstr>
      <vt:lpstr>OBJECTIVE </vt:lpstr>
      <vt:lpstr>Concepts used </vt:lpstr>
      <vt:lpstr>Algoritham of this code</vt:lpstr>
      <vt:lpstr>PowerPoint Presentation</vt:lpstr>
      <vt:lpstr>PowerPoint Presentation</vt:lpstr>
      <vt:lpstr> </vt:lpstr>
      <vt:lpstr>PowerPoint Presentation</vt:lpstr>
      <vt:lpstr>Packages used in this project</vt:lpstr>
      <vt:lpstr> </vt:lpstr>
      <vt:lpstr>FEATURE IMPLEMENTED IN THIS CODE </vt:lpstr>
      <vt:lpstr>ACTION LISTENER INTERFACE</vt:lpstr>
      <vt:lpstr>NOTEPAD CONSTRUCTOR</vt:lpstr>
      <vt:lpstr>Overriding</vt:lpstr>
      <vt:lpstr>Contribution of this code</vt:lpstr>
      <vt:lpstr>Output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JAVA PROJECT  NOTEPAD</dc:title>
  <dc:creator>JUHI SRIVASTAV</dc:creator>
  <cp:lastModifiedBy>JUHI SRIVASTAV</cp:lastModifiedBy>
  <cp:revision>1</cp:revision>
  <dcterms:created xsi:type="dcterms:W3CDTF">2023-06-23T12:44:53Z</dcterms:created>
  <dcterms:modified xsi:type="dcterms:W3CDTF">2023-08-12T13:29:25Z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